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74"/>
  </p:notesMasterIdLst>
  <p:handoutMasterIdLst>
    <p:handoutMasterId r:id="rId75"/>
  </p:handoutMasterIdLst>
  <p:sldIdLst>
    <p:sldId id="262" r:id="rId6"/>
    <p:sldId id="264" r:id="rId7"/>
    <p:sldId id="320" r:id="rId8"/>
    <p:sldId id="260" r:id="rId9"/>
    <p:sldId id="315" r:id="rId10"/>
    <p:sldId id="261" r:id="rId11"/>
    <p:sldId id="3562" r:id="rId12"/>
    <p:sldId id="3397" r:id="rId13"/>
    <p:sldId id="3393" r:id="rId14"/>
    <p:sldId id="259" r:id="rId15"/>
    <p:sldId id="3400" r:id="rId16"/>
    <p:sldId id="3411" r:id="rId17"/>
    <p:sldId id="272" r:id="rId18"/>
    <p:sldId id="3414" r:id="rId19"/>
    <p:sldId id="3415" r:id="rId20"/>
    <p:sldId id="274" r:id="rId21"/>
    <p:sldId id="3426" r:id="rId22"/>
    <p:sldId id="276" r:id="rId23"/>
    <p:sldId id="3416" r:id="rId24"/>
    <p:sldId id="277" r:id="rId25"/>
    <p:sldId id="278" r:id="rId26"/>
    <p:sldId id="3417" r:id="rId27"/>
    <p:sldId id="3401" r:id="rId28"/>
    <p:sldId id="318" r:id="rId29"/>
    <p:sldId id="3394" r:id="rId30"/>
    <p:sldId id="3391" r:id="rId31"/>
    <p:sldId id="285" r:id="rId32"/>
    <p:sldId id="322" r:id="rId33"/>
    <p:sldId id="286" r:id="rId34"/>
    <p:sldId id="287" r:id="rId35"/>
    <p:sldId id="3536" r:id="rId36"/>
    <p:sldId id="3538" r:id="rId37"/>
    <p:sldId id="3351" r:id="rId38"/>
    <p:sldId id="3561" r:id="rId39"/>
    <p:sldId id="323" r:id="rId40"/>
    <p:sldId id="3423" r:id="rId41"/>
    <p:sldId id="3563" r:id="rId42"/>
    <p:sldId id="3407" r:id="rId43"/>
    <p:sldId id="3395" r:id="rId44"/>
    <p:sldId id="3419" r:id="rId45"/>
    <p:sldId id="3358" r:id="rId46"/>
    <p:sldId id="3367" r:id="rId47"/>
    <p:sldId id="499" r:id="rId48"/>
    <p:sldId id="3337" r:id="rId49"/>
    <p:sldId id="3360" r:id="rId50"/>
    <p:sldId id="3325" r:id="rId51"/>
    <p:sldId id="3310" r:id="rId52"/>
    <p:sldId id="3398" r:id="rId53"/>
    <p:sldId id="3361" r:id="rId54"/>
    <p:sldId id="3422" r:id="rId55"/>
    <p:sldId id="3362" r:id="rId56"/>
    <p:sldId id="3429" r:id="rId57"/>
    <p:sldId id="3430" r:id="rId58"/>
    <p:sldId id="3428" r:id="rId59"/>
    <p:sldId id="3363" r:id="rId60"/>
    <p:sldId id="3399" r:id="rId61"/>
    <p:sldId id="3383" r:id="rId62"/>
    <p:sldId id="3389" r:id="rId63"/>
    <p:sldId id="3385" r:id="rId64"/>
    <p:sldId id="3386" r:id="rId65"/>
    <p:sldId id="3405" r:id="rId66"/>
    <p:sldId id="3396" r:id="rId67"/>
    <p:sldId id="3403" r:id="rId68"/>
    <p:sldId id="3427" r:id="rId69"/>
    <p:sldId id="3404" r:id="rId70"/>
    <p:sldId id="3431" r:id="rId71"/>
    <p:sldId id="3424" r:id="rId72"/>
    <p:sldId id="26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BAC41F-3892-463D-BE8D-B4AB1478B2C4}">
          <p14:sldIdLst>
            <p14:sldId id="262"/>
            <p14:sldId id="264"/>
            <p14:sldId id="320"/>
            <p14:sldId id="260"/>
            <p14:sldId id="315"/>
            <p14:sldId id="261"/>
            <p14:sldId id="3562"/>
          </p14:sldIdLst>
        </p14:section>
        <p14:section name="Devops, DB Devops and DataOps" id="{798A454E-100D-4440-A344-D9AE0CD6D117}">
          <p14:sldIdLst>
            <p14:sldId id="3397"/>
            <p14:sldId id="3393"/>
            <p14:sldId id="259"/>
            <p14:sldId id="3400"/>
            <p14:sldId id="3411"/>
            <p14:sldId id="272"/>
            <p14:sldId id="3414"/>
            <p14:sldId id="3415"/>
            <p14:sldId id="274"/>
            <p14:sldId id="3426"/>
            <p14:sldId id="276"/>
            <p14:sldId id="3416"/>
            <p14:sldId id="277"/>
            <p14:sldId id="278"/>
            <p14:sldId id="3417"/>
            <p14:sldId id="3401"/>
            <p14:sldId id="318"/>
          </p14:sldIdLst>
        </p14:section>
        <p14:section name="DataOps Testing" id="{64129E32-31EF-4690-A07B-6C85514AB82E}">
          <p14:sldIdLst>
            <p14:sldId id="3394"/>
            <p14:sldId id="3391"/>
            <p14:sldId id="285"/>
            <p14:sldId id="322"/>
            <p14:sldId id="286"/>
            <p14:sldId id="287"/>
            <p14:sldId id="3536"/>
            <p14:sldId id="3538"/>
            <p14:sldId id="3351"/>
            <p14:sldId id="3561"/>
            <p14:sldId id="323"/>
            <p14:sldId id="3423"/>
            <p14:sldId id="3563"/>
          </p14:sldIdLst>
        </p14:section>
        <p14:section name="Roadmap to dataops" id="{920B873B-10CB-4FA6-9AEC-ADF61B9E0984}">
          <p14:sldIdLst>
            <p14:sldId id="3407"/>
            <p14:sldId id="3395"/>
            <p14:sldId id="3419"/>
            <p14:sldId id="3358"/>
            <p14:sldId id="3367"/>
            <p14:sldId id="499"/>
            <p14:sldId id="3337"/>
            <p14:sldId id="3360"/>
            <p14:sldId id="3325"/>
            <p14:sldId id="3310"/>
            <p14:sldId id="3398"/>
            <p14:sldId id="3361"/>
            <p14:sldId id="3422"/>
            <p14:sldId id="3362"/>
            <p14:sldId id="3429"/>
            <p14:sldId id="3430"/>
            <p14:sldId id="3428"/>
            <p14:sldId id="3363"/>
            <p14:sldId id="3399"/>
            <p14:sldId id="3383"/>
            <p14:sldId id="3389"/>
            <p14:sldId id="3385"/>
            <p14:sldId id="3386"/>
            <p14:sldId id="3405"/>
          </p14:sldIdLst>
        </p14:section>
        <p14:section name="Wrap up" id="{5CE167CD-59C5-47AF-882C-FF3DCD2D3755}">
          <p14:sldIdLst>
            <p14:sldId id="3396"/>
            <p14:sldId id="3403"/>
            <p14:sldId id="3427"/>
            <p14:sldId id="3404"/>
            <p14:sldId id="3431"/>
            <p14:sldId id="3424"/>
          </p14:sldIdLst>
        </p14:section>
        <p14:section name="Other" id="{6C637C13-D177-4991-8441-83D35E62A7AA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33561"/>
    <a:srgbClr val="4981BF"/>
    <a:srgbClr val="2D82DB"/>
    <a:srgbClr val="647530"/>
    <a:srgbClr val="70AD47"/>
    <a:srgbClr val="FF0000"/>
    <a:srgbClr val="C7D64A"/>
    <a:srgbClr val="FFA900"/>
    <a:srgbClr val="808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29633-86AF-48E1-AD6D-1FDACEF55EBA}" v="1070" dt="2024-03-21T18:39:18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10" autoAdjust="0"/>
  </p:normalViewPr>
  <p:slideViewPr>
    <p:cSldViewPr snapToGrid="0">
      <p:cViewPr varScale="1">
        <p:scale>
          <a:sx n="80" d="100"/>
          <a:sy n="80" d="100"/>
        </p:scale>
        <p:origin x="17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Nagle" userId="4f288703fe02b2bb" providerId="LiveId" clId="{CF6BA69F-8A57-4AE3-9094-B740EE55D484}"/>
    <pc:docChg chg="undo custSel delSld modSld modSection">
      <pc:chgData name="Niels Nagle" userId="4f288703fe02b2bb" providerId="LiveId" clId="{CF6BA69F-8A57-4AE3-9094-B740EE55D484}" dt="2024-03-22T07:01:31.974" v="21" actId="47"/>
      <pc:docMkLst>
        <pc:docMk/>
      </pc:docMkLst>
      <pc:sldChg chg="del">
        <pc:chgData name="Niels Nagle" userId="4f288703fe02b2bb" providerId="LiveId" clId="{CF6BA69F-8A57-4AE3-9094-B740EE55D484}" dt="2024-03-22T06:34:38.979" v="1" actId="47"/>
        <pc:sldMkLst>
          <pc:docMk/>
          <pc:sldMk cId="152920931" sldId="321"/>
        </pc:sldMkLst>
      </pc:sldChg>
      <pc:sldChg chg="del">
        <pc:chgData name="Niels Nagle" userId="4f288703fe02b2bb" providerId="LiveId" clId="{CF6BA69F-8A57-4AE3-9094-B740EE55D484}" dt="2024-03-22T06:35:59.606" v="7" actId="47"/>
        <pc:sldMkLst>
          <pc:docMk/>
          <pc:sldMk cId="178984921" sldId="607"/>
        </pc:sldMkLst>
      </pc:sldChg>
      <pc:sldChg chg="del">
        <pc:chgData name="Niels Nagle" userId="4f288703fe02b2bb" providerId="LiveId" clId="{CF6BA69F-8A57-4AE3-9094-B740EE55D484}" dt="2024-03-22T06:35:49.656" v="5" actId="47"/>
        <pc:sldMkLst>
          <pc:docMk/>
          <pc:sldMk cId="4147948843" sldId="3373"/>
        </pc:sldMkLst>
      </pc:sldChg>
      <pc:sldChg chg="del">
        <pc:chgData name="Niels Nagle" userId="4f288703fe02b2bb" providerId="LiveId" clId="{CF6BA69F-8A57-4AE3-9094-B740EE55D484}" dt="2024-03-22T06:35:53.331" v="6" actId="47"/>
        <pc:sldMkLst>
          <pc:docMk/>
          <pc:sldMk cId="910961388" sldId="3374"/>
        </pc:sldMkLst>
      </pc:sldChg>
      <pc:sldChg chg="modSp mod">
        <pc:chgData name="Niels Nagle" userId="4f288703fe02b2bb" providerId="LiveId" clId="{CF6BA69F-8A57-4AE3-9094-B740EE55D484}" dt="2024-03-22T07:00:36.770" v="14" actId="113"/>
        <pc:sldMkLst>
          <pc:docMk/>
          <pc:sldMk cId="2171569969" sldId="3385"/>
        </pc:sldMkLst>
        <pc:spChg chg="mod">
          <ac:chgData name="Niels Nagle" userId="4f288703fe02b2bb" providerId="LiveId" clId="{CF6BA69F-8A57-4AE3-9094-B740EE55D484}" dt="2024-03-22T07:00:36.770" v="14" actId="113"/>
          <ac:spMkLst>
            <pc:docMk/>
            <pc:sldMk cId="2171569969" sldId="3385"/>
            <ac:spMk id="3" creationId="{86D32B46-25C6-4975-B5F9-09AE91BD7938}"/>
          </ac:spMkLst>
        </pc:spChg>
      </pc:sldChg>
      <pc:sldChg chg="modSp mod">
        <pc:chgData name="Niels Nagle" userId="4f288703fe02b2bb" providerId="LiveId" clId="{CF6BA69F-8A57-4AE3-9094-B740EE55D484}" dt="2024-03-22T07:01:20.477" v="20" actId="113"/>
        <pc:sldMkLst>
          <pc:docMk/>
          <pc:sldMk cId="736429131" sldId="3386"/>
        </pc:sldMkLst>
        <pc:spChg chg="mod">
          <ac:chgData name="Niels Nagle" userId="4f288703fe02b2bb" providerId="LiveId" clId="{CF6BA69F-8A57-4AE3-9094-B740EE55D484}" dt="2024-03-22T07:01:20.477" v="20" actId="113"/>
          <ac:spMkLst>
            <pc:docMk/>
            <pc:sldMk cId="736429131" sldId="3386"/>
            <ac:spMk id="3" creationId="{6A97BA67-BFED-4A09-80EA-3EC4399A5998}"/>
          </ac:spMkLst>
        </pc:spChg>
      </pc:sldChg>
      <pc:sldChg chg="del">
        <pc:chgData name="Niels Nagle" userId="4f288703fe02b2bb" providerId="LiveId" clId="{CF6BA69F-8A57-4AE3-9094-B740EE55D484}" dt="2024-03-22T06:35:07.931" v="3" actId="47"/>
        <pc:sldMkLst>
          <pc:docMk/>
          <pc:sldMk cId="3690574502" sldId="3388"/>
        </pc:sldMkLst>
      </pc:sldChg>
      <pc:sldChg chg="del">
        <pc:chgData name="Niels Nagle" userId="4f288703fe02b2bb" providerId="LiveId" clId="{CF6BA69F-8A57-4AE3-9094-B740EE55D484}" dt="2024-03-22T06:34:47.506" v="2" actId="47"/>
        <pc:sldMkLst>
          <pc:docMk/>
          <pc:sldMk cId="1819630813" sldId="3406"/>
        </pc:sldMkLst>
      </pc:sldChg>
      <pc:sldChg chg="del">
        <pc:chgData name="Niels Nagle" userId="4f288703fe02b2bb" providerId="LiveId" clId="{CF6BA69F-8A57-4AE3-9094-B740EE55D484}" dt="2024-03-22T06:34:22.802" v="0" actId="47"/>
        <pc:sldMkLst>
          <pc:docMk/>
          <pc:sldMk cId="3761684697" sldId="3408"/>
        </pc:sldMkLst>
      </pc:sldChg>
      <pc:sldChg chg="del">
        <pc:chgData name="Niels Nagle" userId="4f288703fe02b2bb" providerId="LiveId" clId="{CF6BA69F-8A57-4AE3-9094-B740EE55D484}" dt="2024-03-22T07:01:31.974" v="21" actId="47"/>
        <pc:sldMkLst>
          <pc:docMk/>
          <pc:sldMk cId="1624630659" sldId="3418"/>
        </pc:sldMkLst>
      </pc:sldChg>
      <pc:sldChg chg="mod modShow">
        <pc:chgData name="Niels Nagle" userId="4f288703fe02b2bb" providerId="LiveId" clId="{CF6BA69F-8A57-4AE3-9094-B740EE55D484}" dt="2024-03-22T06:35:47.316" v="4" actId="729"/>
        <pc:sldMkLst>
          <pc:docMk/>
          <pc:sldMk cId="3727496790" sldId="3430"/>
        </pc:sldMkLst>
      </pc:sldChg>
      <pc:sldMasterChg chg="delSldLayout">
        <pc:chgData name="Niels Nagle" userId="4f288703fe02b2bb" providerId="LiveId" clId="{CF6BA69F-8A57-4AE3-9094-B740EE55D484}" dt="2024-03-22T06:35:59.606" v="7" actId="47"/>
        <pc:sldMasterMkLst>
          <pc:docMk/>
          <pc:sldMasterMk cId="3279193429" sldId="2147483674"/>
        </pc:sldMasterMkLst>
        <pc:sldLayoutChg chg="del">
          <pc:chgData name="Niels Nagle" userId="4f288703fe02b2bb" providerId="LiveId" clId="{CF6BA69F-8A57-4AE3-9094-B740EE55D484}" dt="2024-03-22T06:35:59.606" v="7" actId="47"/>
          <pc:sldLayoutMkLst>
            <pc:docMk/>
            <pc:sldMasterMk cId="3279193429" sldId="2147483674"/>
            <pc:sldLayoutMk cId="249297197" sldId="2147483699"/>
          </pc:sldLayoutMkLst>
        </pc:sldLayoutChg>
      </pc:sldMasterChg>
    </pc:docChg>
  </pc:docChgLst>
  <pc:docChgLst>
    <pc:chgData name="Vincent Goris" userId="b2c0d0be2cfbe096" providerId="Windows Live" clId="Web-{9B5C087B-A710-470F-A239-E6FD19226FE0}"/>
    <pc:docChg chg="addSld delSld modSld">
      <pc:chgData name="Vincent Goris" userId="b2c0d0be2cfbe096" providerId="Windows Live" clId="Web-{9B5C087B-A710-470F-A239-E6FD19226FE0}" dt="2024-02-26T16:36:49.183" v="29"/>
      <pc:docMkLst>
        <pc:docMk/>
      </pc:docMkLst>
      <pc:sldChg chg="del">
        <pc:chgData name="Vincent Goris" userId="b2c0d0be2cfbe096" providerId="Windows Live" clId="Web-{9B5C087B-A710-470F-A239-E6FD19226FE0}" dt="2024-02-26T16:36:49.183" v="29"/>
        <pc:sldMkLst>
          <pc:docMk/>
          <pc:sldMk cId="2203461515" sldId="283"/>
        </pc:sldMkLst>
      </pc:sldChg>
      <pc:sldChg chg="delSp modSp new">
        <pc:chgData name="Vincent Goris" userId="b2c0d0be2cfbe096" providerId="Windows Live" clId="Web-{9B5C087B-A710-470F-A239-E6FD19226FE0}" dt="2024-02-26T16:36:45.245" v="28" actId="1076"/>
        <pc:sldMkLst>
          <pc:docMk/>
          <pc:sldMk cId="578158698" sldId="3391"/>
        </pc:sldMkLst>
        <pc:spChg chg="mod">
          <ac:chgData name="Vincent Goris" userId="b2c0d0be2cfbe096" providerId="Windows Live" clId="Web-{9B5C087B-A710-470F-A239-E6FD19226FE0}" dt="2024-02-26T16:36:45.245" v="28" actId="1076"/>
          <ac:spMkLst>
            <pc:docMk/>
            <pc:sldMk cId="578158698" sldId="3391"/>
            <ac:spMk id="2" creationId="{E2EC47CE-41CF-2239-CF28-9C97DDCAE0D7}"/>
          </ac:spMkLst>
        </pc:spChg>
        <pc:spChg chg="del">
          <ac:chgData name="Vincent Goris" userId="b2c0d0be2cfbe096" providerId="Windows Live" clId="Web-{9B5C087B-A710-470F-A239-E6FD19226FE0}" dt="2024-02-26T16:36:31.729" v="22"/>
          <ac:spMkLst>
            <pc:docMk/>
            <pc:sldMk cId="578158698" sldId="3391"/>
            <ac:spMk id="3" creationId="{B0E54E6B-0917-06E8-1993-D04CDF59733D}"/>
          </ac:spMkLst>
        </pc:spChg>
      </pc:sldChg>
    </pc:docChg>
  </pc:docChgLst>
  <pc:docChgLst>
    <pc:chgData name="Vincent Goris" userId="b2c0d0be2cfbe096" providerId="Windows Live" clId="Web-{EF97E594-28BD-4E9D-A478-1FCDB5248BEB}"/>
    <pc:docChg chg="addSld delSld modSld sldOrd modSection">
      <pc:chgData name="Vincent Goris" userId="b2c0d0be2cfbe096" providerId="Windows Live" clId="Web-{EF97E594-28BD-4E9D-A478-1FCDB5248BEB}" dt="2024-03-04T21:01:45.674" v="488" actId="20577"/>
      <pc:docMkLst>
        <pc:docMk/>
      </pc:docMkLst>
      <pc:sldChg chg="del">
        <pc:chgData name="Vincent Goris" userId="b2c0d0be2cfbe096" providerId="Windows Live" clId="Web-{EF97E594-28BD-4E9D-A478-1FCDB5248BEB}" dt="2024-03-01T18:55:15.796" v="14"/>
        <pc:sldMkLst>
          <pc:docMk/>
          <pc:sldMk cId="2097943221" sldId="270"/>
        </pc:sldMkLst>
      </pc:sldChg>
      <pc:sldChg chg="addSp delSp modSp del mod modClrScheme chgLayout">
        <pc:chgData name="Vincent Goris" userId="b2c0d0be2cfbe096" providerId="Windows Live" clId="Web-{EF97E594-28BD-4E9D-A478-1FCDB5248BEB}" dt="2024-03-01T19:00:17.157" v="52"/>
        <pc:sldMkLst>
          <pc:docMk/>
          <pc:sldMk cId="163495327" sldId="271"/>
        </pc:sldMkLst>
        <pc:spChg chg="mod ord">
          <ac:chgData name="Vincent Goris" userId="b2c0d0be2cfbe096" providerId="Windows Live" clId="Web-{EF97E594-28BD-4E9D-A478-1FCDB5248BEB}" dt="2024-03-01T18:57:50.258" v="21"/>
          <ac:spMkLst>
            <pc:docMk/>
            <pc:sldMk cId="163495327" sldId="271"/>
            <ac:spMk id="2" creationId="{5C0E4D92-1686-EEEC-B506-F2D8D653EE1E}"/>
          </ac:spMkLst>
        </pc:spChg>
        <pc:spChg chg="mod ord">
          <ac:chgData name="Vincent Goris" userId="b2c0d0be2cfbe096" providerId="Windows Live" clId="Web-{EF97E594-28BD-4E9D-A478-1FCDB5248BEB}" dt="2024-03-01T18:57:50.258" v="21"/>
          <ac:spMkLst>
            <pc:docMk/>
            <pc:sldMk cId="163495327" sldId="271"/>
            <ac:spMk id="5" creationId="{D5608353-5C47-F652-F2BA-25872BFE4ED5}"/>
          </ac:spMkLst>
        </pc:spChg>
        <pc:spChg chg="add del mod ord">
          <ac:chgData name="Vincent Goris" userId="b2c0d0be2cfbe096" providerId="Windows Live" clId="Web-{EF97E594-28BD-4E9D-A478-1FCDB5248BEB}" dt="2024-03-01T18:57:50.258" v="21"/>
          <ac:spMkLst>
            <pc:docMk/>
            <pc:sldMk cId="163495327" sldId="271"/>
            <ac:spMk id="6" creationId="{DB8FF14B-1778-39C6-8C30-3264F3C400AF}"/>
          </ac:spMkLst>
        </pc:spChg>
        <pc:spChg chg="add del mod ord">
          <ac:chgData name="Vincent Goris" userId="b2c0d0be2cfbe096" providerId="Windows Live" clId="Web-{EF97E594-28BD-4E9D-A478-1FCDB5248BEB}" dt="2024-03-01T18:57:50.258" v="21"/>
          <ac:spMkLst>
            <pc:docMk/>
            <pc:sldMk cId="163495327" sldId="271"/>
            <ac:spMk id="7" creationId="{964CBE70-A654-0EF2-E230-1886778D1FDF}"/>
          </ac:spMkLst>
        </pc:spChg>
        <pc:spChg chg="add del">
          <ac:chgData name="Vincent Goris" userId="b2c0d0be2cfbe096" providerId="Windows Live" clId="Web-{EF97E594-28BD-4E9D-A478-1FCDB5248BEB}" dt="2024-03-01T18:58:19.635" v="28"/>
          <ac:spMkLst>
            <pc:docMk/>
            <pc:sldMk cId="163495327" sldId="271"/>
            <ac:spMk id="9" creationId="{99919B06-8E5A-55ED-9329-AB791D00CD20}"/>
          </ac:spMkLst>
        </pc:spChg>
        <pc:spChg chg="add del">
          <ac:chgData name="Vincent Goris" userId="b2c0d0be2cfbe096" providerId="Windows Live" clId="Web-{EF97E594-28BD-4E9D-A478-1FCDB5248BEB}" dt="2024-03-01T18:58:09.306" v="26"/>
          <ac:spMkLst>
            <pc:docMk/>
            <pc:sldMk cId="163495327" sldId="271"/>
            <ac:spMk id="11" creationId="{A7D9CB71-7521-D497-DF66-4944F9185348}"/>
          </ac:spMkLst>
        </pc:spChg>
        <pc:picChg chg="mod">
          <ac:chgData name="Vincent Goris" userId="b2c0d0be2cfbe096" providerId="Windows Live" clId="Web-{EF97E594-28BD-4E9D-A478-1FCDB5248BEB}" dt="2024-03-01T18:55:23.593" v="15" actId="1076"/>
          <ac:picMkLst>
            <pc:docMk/>
            <pc:sldMk cId="163495327" sldId="271"/>
            <ac:picMk id="3076" creationId="{D13D5376-1AD5-94D1-0F9E-FAC0C75A5B7C}"/>
          </ac:picMkLst>
        </pc:picChg>
      </pc:sldChg>
      <pc:sldChg chg="addSp delSp modSp mod modClrScheme delDesignElem chgLayout">
        <pc:chgData name="Vincent Goris" userId="b2c0d0be2cfbe096" providerId="Windows Live" clId="Web-{EF97E594-28BD-4E9D-A478-1FCDB5248BEB}" dt="2024-03-01T19:01:17.583" v="66" actId="1076"/>
        <pc:sldMkLst>
          <pc:docMk/>
          <pc:sldMk cId="1642793678" sldId="272"/>
        </pc:sldMkLst>
        <pc:spChg chg="mod ord">
          <ac:chgData name="Vincent Goris" userId="b2c0d0be2cfbe096" providerId="Windows Live" clId="Web-{EF97E594-28BD-4E9D-A478-1FCDB5248BEB}" dt="2024-03-01T19:01:02.348" v="60" actId="20577"/>
          <ac:spMkLst>
            <pc:docMk/>
            <pc:sldMk cId="1642793678" sldId="272"/>
            <ac:spMk id="10" creationId="{0EDC5DBA-919E-297D-E987-9B43853E2E67}"/>
          </ac:spMkLst>
        </pc:spChg>
        <pc:spChg chg="mod ord">
          <ac:chgData name="Vincent Goris" userId="b2c0d0be2cfbe096" providerId="Windows Live" clId="Web-{EF97E594-28BD-4E9D-A478-1FCDB5248BEB}" dt="2024-03-01T19:01:08.067" v="62" actId="20577"/>
          <ac:spMkLst>
            <pc:docMk/>
            <pc:sldMk cId="1642793678" sldId="272"/>
            <ac:spMk id="12" creationId="{6DEAF61F-53A2-3421-F7F0-6D3DF37D28F0}"/>
          </ac:spMkLst>
        </pc:spChg>
        <pc:spChg chg="del">
          <ac:chgData name="Vincent Goris" userId="b2c0d0be2cfbe096" providerId="Windows Live" clId="Web-{EF97E594-28BD-4E9D-A478-1FCDB5248BEB}" dt="2024-03-01T18:55:54.079" v="16"/>
          <ac:spMkLst>
            <pc:docMk/>
            <pc:sldMk cId="1642793678" sldId="272"/>
            <ac:spMk id="2063" creationId="{F13C74B1-5B17-4795-BED0-7140497B445A}"/>
          </ac:spMkLst>
        </pc:spChg>
        <pc:spChg chg="del">
          <ac:chgData name="Vincent Goris" userId="b2c0d0be2cfbe096" providerId="Windows Live" clId="Web-{EF97E594-28BD-4E9D-A478-1FCDB5248BEB}" dt="2024-03-01T18:55:54.079" v="16"/>
          <ac:spMkLst>
            <pc:docMk/>
            <pc:sldMk cId="1642793678" sldId="272"/>
            <ac:spMk id="2064" creationId="{D4974D33-8DC5-464E-8C6D-BE58F0669C17}"/>
          </ac:spMkLst>
        </pc:spChg>
        <pc:picChg chg="add mod">
          <ac:chgData name="Vincent Goris" userId="b2c0d0be2cfbe096" providerId="Windows Live" clId="Web-{EF97E594-28BD-4E9D-A478-1FCDB5248BEB}" dt="2024-03-01T19:01:17.583" v="66" actId="1076"/>
          <ac:picMkLst>
            <pc:docMk/>
            <pc:sldMk cId="1642793678" sldId="272"/>
            <ac:picMk id="2" creationId="{69F17BBC-4DB7-F7F4-4C8E-100874997EE3}"/>
          </ac:picMkLst>
        </pc:picChg>
        <pc:picChg chg="del mod ord">
          <ac:chgData name="Vincent Goris" userId="b2c0d0be2cfbe096" providerId="Windows Live" clId="Web-{EF97E594-28BD-4E9D-A478-1FCDB5248BEB}" dt="2024-03-01T19:01:14.567" v="64"/>
          <ac:picMkLst>
            <pc:docMk/>
            <pc:sldMk cId="1642793678" sldId="272"/>
            <ac:picMk id="2052" creationId="{3CD324BF-0EBF-758A-F040-75E5F39F32A6}"/>
          </ac:picMkLst>
        </pc:picChg>
      </pc:sldChg>
      <pc:sldChg chg="del">
        <pc:chgData name="Vincent Goris" userId="b2c0d0be2cfbe096" providerId="Windows Live" clId="Web-{EF97E594-28BD-4E9D-A478-1FCDB5248BEB}" dt="2024-03-01T19:03:49.186" v="79"/>
        <pc:sldMkLst>
          <pc:docMk/>
          <pc:sldMk cId="2767631276" sldId="273"/>
        </pc:sldMkLst>
      </pc:sldChg>
      <pc:sldChg chg="addSp delSp modSp mod modClrScheme delDesignElem chgLayout">
        <pc:chgData name="Vincent Goris" userId="b2c0d0be2cfbe096" providerId="Windows Live" clId="Web-{EF97E594-28BD-4E9D-A478-1FCDB5248BEB}" dt="2024-03-01T19:04:22.969" v="85" actId="14100"/>
        <pc:sldMkLst>
          <pc:docMk/>
          <pc:sldMk cId="545139946" sldId="274"/>
        </pc:sldMkLst>
        <pc:spChg chg="mod">
          <ac:chgData name="Vincent Goris" userId="b2c0d0be2cfbe096" providerId="Windows Live" clId="Web-{EF97E594-28BD-4E9D-A478-1FCDB5248BEB}" dt="2024-03-01T19:04:08.968" v="83" actId="1076"/>
          <ac:spMkLst>
            <pc:docMk/>
            <pc:sldMk cId="545139946" sldId="274"/>
            <ac:spMk id="7" creationId="{64D35F70-61D8-2E37-6CF8-A7D4067667EA}"/>
          </ac:spMkLst>
        </pc:spChg>
        <pc:spChg chg="add del mod ord">
          <ac:chgData name="Vincent Goris" userId="b2c0d0be2cfbe096" providerId="Windows Live" clId="Web-{EF97E594-28BD-4E9D-A478-1FCDB5248BEB}" dt="2024-03-01T19:04:02.014" v="81"/>
          <ac:spMkLst>
            <pc:docMk/>
            <pc:sldMk cId="545139946" sldId="274"/>
            <ac:spMk id="19" creationId="{495CC325-0477-E20D-988D-FA4901253AED}"/>
          </ac:spMkLst>
        </pc:spChg>
        <pc:spChg chg="add del mod ord">
          <ac:chgData name="Vincent Goris" userId="b2c0d0be2cfbe096" providerId="Windows Live" clId="Web-{EF97E594-28BD-4E9D-A478-1FCDB5248BEB}" dt="2024-03-01T19:04:04.718" v="82"/>
          <ac:spMkLst>
            <pc:docMk/>
            <pc:sldMk cId="545139946" sldId="274"/>
            <ac:spMk id="20" creationId="{02310D87-CDC0-2C25-8574-786FF8BA8E82}"/>
          </ac:spMkLst>
        </pc:spChg>
        <pc:spChg chg="del">
          <ac:chgData name="Vincent Goris" userId="b2c0d0be2cfbe096" providerId="Windows Live" clId="Web-{EF97E594-28BD-4E9D-A478-1FCDB5248BEB}" dt="2024-03-01T19:03:59.296" v="80"/>
          <ac:spMkLst>
            <pc:docMk/>
            <pc:sldMk cId="545139946" sldId="274"/>
            <ac:spMk id="21" creationId="{45D37F4E-DDB4-456B-97E0-9937730A039F}"/>
          </ac:spMkLst>
        </pc:spChg>
        <pc:spChg chg="del">
          <ac:chgData name="Vincent Goris" userId="b2c0d0be2cfbe096" providerId="Windows Live" clId="Web-{EF97E594-28BD-4E9D-A478-1FCDB5248BEB}" dt="2024-03-01T19:03:59.296" v="80"/>
          <ac:spMkLst>
            <pc:docMk/>
            <pc:sldMk cId="545139946" sldId="274"/>
            <ac:spMk id="22" creationId="{B2DD41CD-8F47-4F56-AD12-4E2FF7696987}"/>
          </ac:spMkLst>
        </pc:spChg>
        <pc:graphicFrameChg chg="mod ord">
          <ac:chgData name="Vincent Goris" userId="b2c0d0be2cfbe096" providerId="Windows Live" clId="Web-{EF97E594-28BD-4E9D-A478-1FCDB5248BEB}" dt="2024-03-01T19:04:22.969" v="85" actId="14100"/>
          <ac:graphicFrameMkLst>
            <pc:docMk/>
            <pc:sldMk cId="545139946" sldId="274"/>
            <ac:graphicFrameMk id="5" creationId="{8C4C0171-4ECB-53E3-9B85-DBBF1578E89B}"/>
          </ac:graphicFrameMkLst>
        </pc:graphicFrameChg>
      </pc:sldChg>
      <pc:sldChg chg="addSp delSp modSp mod modClrScheme delDesignElem chgLayout">
        <pc:chgData name="Vincent Goris" userId="b2c0d0be2cfbe096" providerId="Windows Live" clId="Web-{EF97E594-28BD-4E9D-A478-1FCDB5248BEB}" dt="2024-03-01T19:11:06.743" v="90"/>
        <pc:sldMkLst>
          <pc:docMk/>
          <pc:sldMk cId="811314342" sldId="275"/>
        </pc:sldMkLst>
        <pc:spChg chg="mod ord">
          <ac:chgData name="Vincent Goris" userId="b2c0d0be2cfbe096" providerId="Windows Live" clId="Web-{EF97E594-28BD-4E9D-A478-1FCDB5248BEB}" dt="2024-03-01T19:09:58.832" v="86"/>
          <ac:spMkLst>
            <pc:docMk/>
            <pc:sldMk cId="811314342" sldId="275"/>
            <ac:spMk id="2" creationId="{816E6F0F-73A2-7AA8-E04B-8E521183CAD7}"/>
          </ac:spMkLst>
        </pc:spChg>
        <pc:spChg chg="del">
          <ac:chgData name="Vincent Goris" userId="b2c0d0be2cfbe096" providerId="Windows Live" clId="Web-{EF97E594-28BD-4E9D-A478-1FCDB5248BEB}" dt="2024-03-01T19:09:58.832" v="86"/>
          <ac:spMkLst>
            <pc:docMk/>
            <pc:sldMk cId="811314342" sldId="275"/>
            <ac:spMk id="17" creationId="{2E442304-DDBD-4F7B-8017-36BCC863FB40}"/>
          </ac:spMkLst>
        </pc:spChg>
        <pc:spChg chg="add del mod ord">
          <ac:chgData name="Vincent Goris" userId="b2c0d0be2cfbe096" providerId="Windows Live" clId="Web-{EF97E594-28BD-4E9D-A478-1FCDB5248BEB}" dt="2024-03-01T19:10:02.723" v="87"/>
          <ac:spMkLst>
            <pc:docMk/>
            <pc:sldMk cId="811314342" sldId="275"/>
            <ac:spMk id="18" creationId="{450BCDC4-1BEF-12F9-FA09-9754A701718A}"/>
          </ac:spMkLst>
        </pc:spChg>
        <pc:spChg chg="del">
          <ac:chgData name="Vincent Goris" userId="b2c0d0be2cfbe096" providerId="Windows Live" clId="Web-{EF97E594-28BD-4E9D-A478-1FCDB5248BEB}" dt="2024-03-01T19:09:58.832" v="86"/>
          <ac:spMkLst>
            <pc:docMk/>
            <pc:sldMk cId="811314342" sldId="275"/>
            <ac:spMk id="19" creationId="{5E107275-3853-46FD-A241-DE4355A42675}"/>
          </ac:spMkLst>
        </pc:spChg>
        <pc:spChg chg="add mod ord">
          <ac:chgData name="Vincent Goris" userId="b2c0d0be2cfbe096" providerId="Windows Live" clId="Web-{EF97E594-28BD-4E9D-A478-1FCDB5248BEB}" dt="2024-03-01T19:09:58.832" v="86"/>
          <ac:spMkLst>
            <pc:docMk/>
            <pc:sldMk cId="811314342" sldId="275"/>
            <ac:spMk id="20" creationId="{1B64C309-94CC-E943-8C24-41F99029F28B}"/>
          </ac:spMkLst>
        </pc:spChg>
        <pc:spChg chg="add del mod ord">
          <ac:chgData name="Vincent Goris" userId="b2c0d0be2cfbe096" providerId="Windows Live" clId="Web-{EF97E594-28BD-4E9D-A478-1FCDB5248BEB}" dt="2024-03-01T19:10:04.552" v="88"/>
          <ac:spMkLst>
            <pc:docMk/>
            <pc:sldMk cId="811314342" sldId="275"/>
            <ac:spMk id="21" creationId="{1D282C04-322E-F1DC-A44D-FD01183F733F}"/>
          </ac:spMkLst>
        </pc:spChg>
        <pc:graphicFrameChg chg="modGraphic">
          <ac:chgData name="Vincent Goris" userId="b2c0d0be2cfbe096" providerId="Windows Live" clId="Web-{EF97E594-28BD-4E9D-A478-1FCDB5248BEB}" dt="2024-03-01T19:11:06.743" v="90"/>
          <ac:graphicFrameMkLst>
            <pc:docMk/>
            <pc:sldMk cId="811314342" sldId="275"/>
            <ac:graphicFrameMk id="5" creationId="{E25DFB39-0E4B-079D-8891-50F9053B8AF4}"/>
          </ac:graphicFrameMkLst>
        </pc:graphicFrameChg>
      </pc:sldChg>
      <pc:sldChg chg="addSp delSp modSp mod modClrScheme delDesignElem chgLayout">
        <pc:chgData name="Vincent Goris" userId="b2c0d0be2cfbe096" providerId="Windows Live" clId="Web-{EF97E594-28BD-4E9D-A478-1FCDB5248BEB}" dt="2024-03-01T19:13:11.219" v="104" actId="20577"/>
        <pc:sldMkLst>
          <pc:docMk/>
          <pc:sldMk cId="2310490222" sldId="276"/>
        </pc:sldMkLst>
        <pc:spChg chg="mod ord">
          <ac:chgData name="Vincent Goris" userId="b2c0d0be2cfbe096" providerId="Windows Live" clId="Web-{EF97E594-28BD-4E9D-A478-1FCDB5248BEB}" dt="2024-03-01T19:11:58.511" v="97" actId="14100"/>
          <ac:spMkLst>
            <pc:docMk/>
            <pc:sldMk cId="2310490222" sldId="276"/>
            <ac:spMk id="2" creationId="{5D167584-A563-7492-A5A6-947F40DE1EE5}"/>
          </ac:spMkLst>
        </pc:spChg>
        <pc:spChg chg="mod ord">
          <ac:chgData name="Vincent Goris" userId="b2c0d0be2cfbe096" providerId="Windows Live" clId="Web-{EF97E594-28BD-4E9D-A478-1FCDB5248BEB}" dt="2024-03-01T19:13:11.219" v="104" actId="20577"/>
          <ac:spMkLst>
            <pc:docMk/>
            <pc:sldMk cId="2310490222" sldId="276"/>
            <ac:spMk id="3" creationId="{DB824354-2A22-70ED-A593-5EC4375E26AF}"/>
          </ac:spMkLst>
        </pc:spChg>
        <pc:spChg chg="add del mod ord">
          <ac:chgData name="Vincent Goris" userId="b2c0d0be2cfbe096" providerId="Windows Live" clId="Web-{EF97E594-28BD-4E9D-A478-1FCDB5248BEB}" dt="2024-03-01T19:11:32.744" v="92"/>
          <ac:spMkLst>
            <pc:docMk/>
            <pc:sldMk cId="2310490222" sldId="276"/>
            <ac:spMk id="4" creationId="{86E4D265-6CF5-AF2C-51F2-0B625C5E928F}"/>
          </ac:spMkLst>
        </pc:spChg>
        <pc:spChg chg="add del">
          <ac:chgData name="Vincent Goris" userId="b2c0d0be2cfbe096" providerId="Windows Live" clId="Web-{EF97E594-28BD-4E9D-A478-1FCDB5248BEB}" dt="2024-03-01T19:11:37.932" v="93"/>
          <ac:spMkLst>
            <pc:docMk/>
            <pc:sldMk cId="2310490222" sldId="276"/>
            <ac:spMk id="1031" creationId="{F13C74B1-5B17-4795-BED0-7140497B445A}"/>
          </ac:spMkLst>
        </pc:spChg>
        <pc:spChg chg="add del">
          <ac:chgData name="Vincent Goris" userId="b2c0d0be2cfbe096" providerId="Windows Live" clId="Web-{EF97E594-28BD-4E9D-A478-1FCDB5248BEB}" dt="2024-03-01T19:11:37.932" v="93"/>
          <ac:spMkLst>
            <pc:docMk/>
            <pc:sldMk cId="2310490222" sldId="276"/>
            <ac:spMk id="1033" creationId="{D4974D33-8DC5-464E-8C6D-BE58F0669C17}"/>
          </ac:spMkLst>
        </pc:spChg>
        <pc:picChg chg="mod">
          <ac:chgData name="Vincent Goris" userId="b2c0d0be2cfbe096" providerId="Windows Live" clId="Web-{EF97E594-28BD-4E9D-A478-1FCDB5248BEB}" dt="2024-03-01T19:12:12.168" v="100" actId="1076"/>
          <ac:picMkLst>
            <pc:docMk/>
            <pc:sldMk cId="2310490222" sldId="276"/>
            <ac:picMk id="1026" creationId="{AA484F06-2100-AFA0-CF62-BFEBFBAD508B}"/>
          </ac:picMkLst>
        </pc:picChg>
      </pc:sldChg>
      <pc:sldChg chg="addSp modSp">
        <pc:chgData name="Vincent Goris" userId="b2c0d0be2cfbe096" providerId="Windows Live" clId="Web-{EF97E594-28BD-4E9D-A478-1FCDB5248BEB}" dt="2024-03-01T19:19:57.555" v="182" actId="1076"/>
        <pc:sldMkLst>
          <pc:docMk/>
          <pc:sldMk cId="243496197" sldId="277"/>
        </pc:sldMkLst>
        <pc:spChg chg="mod">
          <ac:chgData name="Vincent Goris" userId="b2c0d0be2cfbe096" providerId="Windows Live" clId="Web-{EF97E594-28BD-4E9D-A478-1FCDB5248BEB}" dt="2024-03-01T19:18:21.737" v="168"/>
          <ac:spMkLst>
            <pc:docMk/>
            <pc:sldMk cId="243496197" sldId="277"/>
            <ac:spMk id="9" creationId="{B4E6C794-1F3B-4D8D-E12E-3B792C2C986E}"/>
          </ac:spMkLst>
        </pc:spChg>
        <pc:grpChg chg="add mod">
          <ac:chgData name="Vincent Goris" userId="b2c0d0be2cfbe096" providerId="Windows Live" clId="Web-{EF97E594-28BD-4E9D-A478-1FCDB5248BEB}" dt="2024-03-01T19:18:39.051" v="169" actId="1076"/>
          <ac:grpSpMkLst>
            <pc:docMk/>
            <pc:sldMk cId="243496197" sldId="277"/>
            <ac:grpSpMk id="3" creationId="{A35F9207-C00F-834C-F7E8-D0FEF4F025D2}"/>
          </ac:grpSpMkLst>
        </pc:grpChg>
        <pc:picChg chg="mod">
          <ac:chgData name="Vincent Goris" userId="b2c0d0be2cfbe096" providerId="Windows Live" clId="Web-{EF97E594-28BD-4E9D-A478-1FCDB5248BEB}" dt="2024-03-01T19:19:57.555" v="182" actId="1076"/>
          <ac:picMkLst>
            <pc:docMk/>
            <pc:sldMk cId="243496197" sldId="277"/>
            <ac:picMk id="2" creationId="{405EEBF6-EC12-3CED-FB97-7CBD7F2EDD49}"/>
          </ac:picMkLst>
        </pc:picChg>
      </pc:sldChg>
      <pc:sldChg chg="addSp modSp">
        <pc:chgData name="Vincent Goris" userId="b2c0d0be2cfbe096" providerId="Windows Live" clId="Web-{EF97E594-28BD-4E9D-A478-1FCDB5248BEB}" dt="2024-03-01T19:20:25.916" v="184" actId="1076"/>
        <pc:sldMkLst>
          <pc:docMk/>
          <pc:sldMk cId="1098889281" sldId="278"/>
        </pc:sldMkLst>
        <pc:grpChg chg="add mod">
          <ac:chgData name="Vincent Goris" userId="b2c0d0be2cfbe096" providerId="Windows Live" clId="Web-{EF97E594-28BD-4E9D-A478-1FCDB5248BEB}" dt="2024-03-01T19:19:01.349" v="171" actId="1076"/>
          <ac:grpSpMkLst>
            <pc:docMk/>
            <pc:sldMk cId="1098889281" sldId="278"/>
            <ac:grpSpMk id="2" creationId="{AF9D1470-624E-5BB6-5900-5A858594D305}"/>
          </ac:grpSpMkLst>
        </pc:grpChg>
        <pc:picChg chg="mod">
          <ac:chgData name="Vincent Goris" userId="b2c0d0be2cfbe096" providerId="Windows Live" clId="Web-{EF97E594-28BD-4E9D-A478-1FCDB5248BEB}" dt="2024-03-01T19:20:25.916" v="184" actId="1076"/>
          <ac:picMkLst>
            <pc:docMk/>
            <pc:sldMk cId="1098889281" sldId="278"/>
            <ac:picMk id="3" creationId="{753F70B2-9B86-2D76-C37D-DEAF2BD4B557}"/>
          </ac:picMkLst>
        </pc:picChg>
      </pc:sldChg>
      <pc:sldChg chg="modSp del">
        <pc:chgData name="Vincent Goris" userId="b2c0d0be2cfbe096" providerId="Windows Live" clId="Web-{EF97E594-28BD-4E9D-A478-1FCDB5248BEB}" dt="2024-03-01T19:19:30.679" v="179"/>
        <pc:sldMkLst>
          <pc:docMk/>
          <pc:sldMk cId="1613173233" sldId="279"/>
        </pc:sldMkLst>
        <pc:spChg chg="mod">
          <ac:chgData name="Vincent Goris" userId="b2c0d0be2cfbe096" providerId="Windows Live" clId="Web-{EF97E594-28BD-4E9D-A478-1FCDB5248BEB}" dt="2024-03-01T19:19:19.725" v="174" actId="20577"/>
          <ac:spMkLst>
            <pc:docMk/>
            <pc:sldMk cId="1613173233" sldId="279"/>
            <ac:spMk id="21" creationId="{0EE7D61D-E78F-A43F-39D8-EA2B3D32D388}"/>
          </ac:spMkLst>
        </pc:spChg>
        <pc:spChg chg="mod">
          <ac:chgData name="Vincent Goris" userId="b2c0d0be2cfbe096" providerId="Windows Live" clId="Web-{EF97E594-28BD-4E9D-A478-1FCDB5248BEB}" dt="2024-03-01T19:19:26.007" v="177" actId="20577"/>
          <ac:spMkLst>
            <pc:docMk/>
            <pc:sldMk cId="1613173233" sldId="279"/>
            <ac:spMk id="25" creationId="{943DA236-98A7-5281-29D2-1E060F03E726}"/>
          </ac:spMkLst>
        </pc:spChg>
      </pc:sldChg>
      <pc:sldChg chg="addSp modSp del">
        <pc:chgData name="Vincent Goris" userId="b2c0d0be2cfbe096" providerId="Windows Live" clId="Web-{EF97E594-28BD-4E9D-A478-1FCDB5248BEB}" dt="2024-03-01T20:24:15.724" v="330"/>
        <pc:sldMkLst>
          <pc:docMk/>
          <pc:sldMk cId="422953849" sldId="327"/>
        </pc:sldMkLst>
        <pc:spChg chg="add mod">
          <ac:chgData name="Vincent Goris" userId="b2c0d0be2cfbe096" providerId="Windows Live" clId="Web-{EF97E594-28BD-4E9D-A478-1FCDB5248BEB}" dt="2024-03-01T20:20:55.686" v="269" actId="14100"/>
          <ac:spMkLst>
            <pc:docMk/>
            <pc:sldMk cId="422953849" sldId="327"/>
            <ac:spMk id="43" creationId="{710B2ABF-DCF0-5F3A-3882-DFC6B68D3B19}"/>
          </ac:spMkLst>
        </pc:spChg>
        <pc:spChg chg="add mod">
          <ac:chgData name="Vincent Goris" userId="b2c0d0be2cfbe096" providerId="Windows Live" clId="Web-{EF97E594-28BD-4E9D-A478-1FCDB5248BEB}" dt="2024-03-01T20:21:19.733" v="273" actId="14100"/>
          <ac:spMkLst>
            <pc:docMk/>
            <pc:sldMk cId="422953849" sldId="327"/>
            <ac:spMk id="44" creationId="{75384FC0-619C-6F5C-DF2F-0BCF0C58B8C0}"/>
          </ac:spMkLst>
        </pc:spChg>
        <pc:spChg chg="add mod">
          <ac:chgData name="Vincent Goris" userId="b2c0d0be2cfbe096" providerId="Windows Live" clId="Web-{EF97E594-28BD-4E9D-A478-1FCDB5248BEB}" dt="2024-03-01T20:21:29.843" v="276" actId="1076"/>
          <ac:spMkLst>
            <pc:docMk/>
            <pc:sldMk cId="422953849" sldId="327"/>
            <ac:spMk id="45" creationId="{023F1106-70D6-0CE0-AE44-37071AAD8DEB}"/>
          </ac:spMkLst>
        </pc:spChg>
        <pc:picChg chg="add mod modCrop">
          <ac:chgData name="Vincent Goris" userId="b2c0d0be2cfbe096" providerId="Windows Live" clId="Web-{EF97E594-28BD-4E9D-A478-1FCDB5248BEB}" dt="2024-03-01T20:19:15.416" v="261"/>
          <ac:picMkLst>
            <pc:docMk/>
            <pc:sldMk cId="422953849" sldId="327"/>
            <ac:picMk id="42" creationId="{057B1552-7EA0-BE2C-3EC8-F17042720279}"/>
          </ac:picMkLst>
        </pc:picChg>
      </pc:sldChg>
      <pc:sldChg chg="del">
        <pc:chgData name="Vincent Goris" userId="b2c0d0be2cfbe096" providerId="Windows Live" clId="Web-{EF97E594-28BD-4E9D-A478-1FCDB5248BEB}" dt="2024-03-01T19:43:45.843" v="247"/>
        <pc:sldMkLst>
          <pc:docMk/>
          <pc:sldMk cId="4094512699" sldId="493"/>
        </pc:sldMkLst>
      </pc:sldChg>
      <pc:sldChg chg="addSp modSp">
        <pc:chgData name="Vincent Goris" userId="b2c0d0be2cfbe096" providerId="Windows Live" clId="Web-{EF97E594-28BD-4E9D-A478-1FCDB5248BEB}" dt="2024-03-01T19:45:24.474" v="252" actId="1076"/>
        <pc:sldMkLst>
          <pc:docMk/>
          <pc:sldMk cId="3800674983" sldId="3367"/>
        </pc:sldMkLst>
        <pc:picChg chg="add mod">
          <ac:chgData name="Vincent Goris" userId="b2c0d0be2cfbe096" providerId="Windows Live" clId="Web-{EF97E594-28BD-4E9D-A478-1FCDB5248BEB}" dt="2024-03-01T19:45:24.474" v="252" actId="1076"/>
          <ac:picMkLst>
            <pc:docMk/>
            <pc:sldMk cId="3800674983" sldId="3367"/>
            <ac:picMk id="4" creationId="{9085272C-8559-F141-0EF2-64FB647A6306}"/>
          </ac:picMkLst>
        </pc:picChg>
      </pc:sldChg>
      <pc:sldChg chg="addSp delSp modSp del mod setBg modClrScheme delDesignElem chgLayout">
        <pc:chgData name="Vincent Goris" userId="b2c0d0be2cfbe096" providerId="Windows Live" clId="Web-{EF97E594-28BD-4E9D-A478-1FCDB5248BEB}" dt="2024-03-01T19:43:32.936" v="246"/>
        <pc:sldMkLst>
          <pc:docMk/>
          <pc:sldMk cId="1818752368" sldId="3387"/>
        </pc:sldMkLst>
        <pc:spChg chg="add del mod ord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2" creationId="{B23D9F7F-D16E-A504-8CF6-BB55E3CE8AFB}"/>
          </ac:spMkLst>
        </pc:spChg>
        <pc:spChg chg="add del mod ord">
          <ac:chgData name="Vincent Goris" userId="b2c0d0be2cfbe096" providerId="Windows Live" clId="Web-{EF97E594-28BD-4E9D-A478-1FCDB5248BEB}" dt="2024-03-01T19:36:51.037" v="214"/>
          <ac:spMkLst>
            <pc:docMk/>
            <pc:sldMk cId="1818752368" sldId="3387"/>
            <ac:spMk id="5" creationId="{C154324F-FF9D-F4F2-AAEF-77E1FF9F4DC2}"/>
          </ac:spMkLst>
        </pc:spChg>
        <pc:spChg chg="add del mod ord">
          <ac:chgData name="Vincent Goris" userId="b2c0d0be2cfbe096" providerId="Windows Live" clId="Web-{EF97E594-28BD-4E9D-A478-1FCDB5248BEB}" dt="2024-03-01T19:36:51.037" v="214"/>
          <ac:spMkLst>
            <pc:docMk/>
            <pc:sldMk cId="1818752368" sldId="3387"/>
            <ac:spMk id="6" creationId="{1824A00B-C8B9-B355-087E-516BB32F0D3B}"/>
          </ac:spMkLst>
        </pc:spChg>
        <pc:spChg chg="add del mod ord">
          <ac:chgData name="Vincent Goris" userId="b2c0d0be2cfbe096" providerId="Windows Live" clId="Web-{EF97E594-28BD-4E9D-A478-1FCDB5248BEB}" dt="2024-03-01T19:36:51.037" v="214"/>
          <ac:spMkLst>
            <pc:docMk/>
            <pc:sldMk cId="1818752368" sldId="3387"/>
            <ac:spMk id="7" creationId="{B77D18EE-CF7A-9A4B-1B2B-D50ABACAE184}"/>
          </ac:spMkLst>
        </pc:spChg>
        <pc:spChg chg="add del mod ord">
          <ac:chgData name="Vincent Goris" userId="b2c0d0be2cfbe096" providerId="Windows Live" clId="Web-{EF97E594-28BD-4E9D-A478-1FCDB5248BEB}" dt="2024-03-01T19:36:51.037" v="214"/>
          <ac:spMkLst>
            <pc:docMk/>
            <pc:sldMk cId="1818752368" sldId="3387"/>
            <ac:spMk id="8" creationId="{4FAF9828-2BAD-F532-EBCB-163A777551AC}"/>
          </ac:spMkLst>
        </pc:spChg>
        <pc:spChg chg="add del">
          <ac:chgData name="Vincent Goris" userId="b2c0d0be2cfbe096" providerId="Windows Live" clId="Web-{EF97E594-28BD-4E9D-A478-1FCDB5248BEB}" dt="2024-03-01T19:35:42.971" v="192"/>
          <ac:spMkLst>
            <pc:docMk/>
            <pc:sldMk cId="1818752368" sldId="3387"/>
            <ac:spMk id="9" creationId="{20D5D19D-0789-4518-B5DC-D47ADF69D25A}"/>
          </ac:spMkLst>
        </pc:spChg>
        <pc:spChg chg="add del mod">
          <ac:chgData name="Vincent Goris" userId="b2c0d0be2cfbe096" providerId="Windows Live" clId="Web-{EF97E594-28BD-4E9D-A478-1FCDB5248BEB}" dt="2024-03-01T19:36:44.912" v="210"/>
          <ac:spMkLst>
            <pc:docMk/>
            <pc:sldMk cId="1818752368" sldId="3387"/>
            <ac:spMk id="10" creationId="{D91A9EF2-2F09-81E5-86C3-90A5E68104F2}"/>
          </ac:spMkLst>
        </pc:spChg>
        <pc:spChg chg="add del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13" creationId="{AF2F604E-43BE-4DC3-B983-E071523364F8}"/>
          </ac:spMkLst>
        </pc:spChg>
        <pc:spChg chg="add del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15" creationId="{08C9B587-E65E-4B52-B37C-ABEBB6E87928}"/>
          </ac:spMkLst>
        </pc:spChg>
        <pc:spChg chg="add del">
          <ac:chgData name="Vincent Goris" userId="b2c0d0be2cfbe096" providerId="Windows Live" clId="Web-{EF97E594-28BD-4E9D-A478-1FCDB5248BEB}" dt="2024-03-01T19:35:42.971" v="192"/>
          <ac:spMkLst>
            <pc:docMk/>
            <pc:sldMk cId="1818752368" sldId="3387"/>
            <ac:spMk id="16" creationId="{B81933D1-5615-42C7-9C0B-4EB7105CCE2D}"/>
          </ac:spMkLst>
        </pc:spChg>
        <pc:spChg chg="add del">
          <ac:chgData name="Vincent Goris" userId="b2c0d0be2cfbe096" providerId="Windows Live" clId="Web-{EF97E594-28BD-4E9D-A478-1FCDB5248BEB}" dt="2024-03-01T19:35:42.971" v="192"/>
          <ac:spMkLst>
            <pc:docMk/>
            <pc:sldMk cId="1818752368" sldId="3387"/>
            <ac:spMk id="18" creationId="{19C9EAEA-39D0-4B0E-A0EB-51E7B26740B1}"/>
          </ac:spMkLst>
        </pc:spChg>
        <pc:spChg chg="add del mod">
          <ac:chgData name="Vincent Goris" userId="b2c0d0be2cfbe096" providerId="Windows Live" clId="Web-{EF97E594-28BD-4E9D-A478-1FCDB5248BEB}" dt="2024-03-01T19:36:40.365" v="205"/>
          <ac:spMkLst>
            <pc:docMk/>
            <pc:sldMk cId="1818752368" sldId="3387"/>
            <ac:spMk id="19" creationId="{9A6D8F11-D71A-54CE-3C2A-9F39E7B03F84}"/>
          </ac:spMkLst>
        </pc:spChg>
        <pc:spChg chg="add del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20" creationId="{E91DC736-0EF8-4F87-9146-EBF1D2EE4D3D}"/>
          </ac:spMkLst>
        </pc:spChg>
        <pc:spChg chg="add del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21" creationId="{097CD68E-23E3-4007-8847-CD0944C4F7BE}"/>
          </ac:spMkLst>
        </pc:spChg>
        <pc:spChg chg="add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26" creationId="{9B7AD9F6-8CE7-4299-8FC6-328F4DCD3FF9}"/>
          </ac:spMkLst>
        </pc:spChg>
        <pc:spChg chg="add">
          <ac:chgData name="Vincent Goris" userId="b2c0d0be2cfbe096" providerId="Windows Live" clId="Web-{EF97E594-28BD-4E9D-A478-1FCDB5248BEB}" dt="2024-03-01T19:43:24.232" v="243"/>
          <ac:spMkLst>
            <pc:docMk/>
            <pc:sldMk cId="1818752368" sldId="3387"/>
            <ac:spMk id="28" creationId="{F49775AF-8896-43EE-92C6-83497D6DC56F}"/>
          </ac:spMkLst>
        </pc:spChg>
        <pc:grpChg chg="add del">
          <ac:chgData name="Vincent Goris" userId="b2c0d0be2cfbe096" providerId="Windows Live" clId="Web-{EF97E594-28BD-4E9D-A478-1FCDB5248BEB}" dt="2024-03-01T19:35:42.971" v="192"/>
          <ac:grpSpMkLst>
            <pc:docMk/>
            <pc:sldMk cId="1818752368" sldId="3387"/>
            <ac:grpSpMk id="11" creationId="{032D8612-31EB-44CF-A1D0-14FD4C705424}"/>
          </ac:grpSpMkLst>
        </pc:grpChg>
        <pc:picChg chg="del">
          <ac:chgData name="Vincent Goris" userId="b2c0d0be2cfbe096" providerId="Windows Live" clId="Web-{EF97E594-28BD-4E9D-A478-1FCDB5248BEB}" dt="2024-03-01T19:35:04.625" v="188"/>
          <ac:picMkLst>
            <pc:docMk/>
            <pc:sldMk cId="1818752368" sldId="3387"/>
            <ac:picMk id="3" creationId="{1006EFBF-98A0-162E-D094-BD9BC6BCFD77}"/>
          </ac:picMkLst>
        </pc:picChg>
        <pc:picChg chg="add mod ord">
          <ac:chgData name="Vincent Goris" userId="b2c0d0be2cfbe096" providerId="Windows Live" clId="Web-{EF97E594-28BD-4E9D-A478-1FCDB5248BEB}" dt="2024-03-01T19:43:24.232" v="243"/>
          <ac:picMkLst>
            <pc:docMk/>
            <pc:sldMk cId="1818752368" sldId="3387"/>
            <ac:picMk id="4" creationId="{C79F2AC4-4372-E2ED-D02E-EDE79E00D8DF}"/>
          </ac:picMkLst>
        </pc:picChg>
      </pc:sldChg>
      <pc:sldChg chg="addSp modSp">
        <pc:chgData name="Vincent Goris" userId="b2c0d0be2cfbe096" providerId="Windows Live" clId="Web-{EF97E594-28BD-4E9D-A478-1FCDB5248BEB}" dt="2024-03-01T20:27:29.887" v="352" actId="1076"/>
        <pc:sldMkLst>
          <pc:docMk/>
          <pc:sldMk cId="3847016974" sldId="3403"/>
        </pc:sldMkLst>
        <pc:grpChg chg="add mod">
          <ac:chgData name="Vincent Goris" userId="b2c0d0be2cfbe096" providerId="Windows Live" clId="Web-{EF97E594-28BD-4E9D-A478-1FCDB5248BEB}" dt="2024-03-01T20:27:27.246" v="351" actId="1076"/>
          <ac:grpSpMkLst>
            <pc:docMk/>
            <pc:sldMk cId="3847016974" sldId="3403"/>
            <ac:grpSpMk id="21" creationId="{8189FA8B-6D99-E9B3-C383-087EA9791587}"/>
          </ac:grpSpMkLst>
        </pc:grpChg>
        <pc:picChg chg="mod">
          <ac:chgData name="Vincent Goris" userId="b2c0d0be2cfbe096" providerId="Windows Live" clId="Web-{EF97E594-28BD-4E9D-A478-1FCDB5248BEB}" dt="2024-03-01T20:27:27.027" v="347" actId="1076"/>
          <ac:picMkLst>
            <pc:docMk/>
            <pc:sldMk cId="3847016974" sldId="3403"/>
            <ac:picMk id="6" creationId="{3CC28A67-2395-78F1-8216-6A75BF2C10B7}"/>
          </ac:picMkLst>
        </pc:picChg>
        <pc:picChg chg="mod">
          <ac:chgData name="Vincent Goris" userId="b2c0d0be2cfbe096" providerId="Windows Live" clId="Web-{EF97E594-28BD-4E9D-A478-1FCDB5248BEB}" dt="2024-03-01T20:27:29.887" v="352" actId="1076"/>
          <ac:picMkLst>
            <pc:docMk/>
            <pc:sldMk cId="3847016974" sldId="3403"/>
            <ac:picMk id="7" creationId="{E4820B2C-EB95-0C2A-A711-6F8BCA88757C}"/>
          </ac:picMkLst>
        </pc:picChg>
        <pc:picChg chg="mod">
          <ac:chgData name="Vincent Goris" userId="b2c0d0be2cfbe096" providerId="Windows Live" clId="Web-{EF97E594-28BD-4E9D-A478-1FCDB5248BEB}" dt="2024-03-01T20:27:27.137" v="349" actId="1076"/>
          <ac:picMkLst>
            <pc:docMk/>
            <pc:sldMk cId="3847016974" sldId="3403"/>
            <ac:picMk id="8" creationId="{31B98577-F7EE-8915-93EC-5320E78354C2}"/>
          </ac:picMkLst>
        </pc:picChg>
        <pc:picChg chg="mod">
          <ac:chgData name="Vincent Goris" userId="b2c0d0be2cfbe096" providerId="Windows Live" clId="Web-{EF97E594-28BD-4E9D-A478-1FCDB5248BEB}" dt="2024-03-01T20:27:27.184" v="350" actId="1076"/>
          <ac:picMkLst>
            <pc:docMk/>
            <pc:sldMk cId="3847016974" sldId="3403"/>
            <ac:picMk id="9" creationId="{A970667D-91CC-BCF7-EB74-78DECFECA470}"/>
          </ac:picMkLst>
        </pc:picChg>
      </pc:sldChg>
      <pc:sldChg chg="del ord">
        <pc:chgData name="Vincent Goris" userId="b2c0d0be2cfbe096" providerId="Windows Live" clId="Web-{EF97E594-28BD-4E9D-A478-1FCDB5248BEB}" dt="2024-03-01T19:01:23.552" v="68"/>
        <pc:sldMkLst>
          <pc:docMk/>
          <pc:sldMk cId="2145445629" sldId="3410"/>
        </pc:sldMkLst>
      </pc:sldChg>
      <pc:sldChg chg="addSp modSp new mod modClrScheme chgLayout">
        <pc:chgData name="Vincent Goris" userId="b2c0d0be2cfbe096" providerId="Windows Live" clId="Web-{EF97E594-28BD-4E9D-A478-1FCDB5248BEB}" dt="2024-03-04T20:59:05.186" v="424"/>
        <pc:sldMkLst>
          <pc:docMk/>
          <pc:sldMk cId="2862046023" sldId="3411"/>
        </pc:sldMkLst>
        <pc:spChg chg="mod ord">
          <ac:chgData name="Vincent Goris" userId="b2c0d0be2cfbe096" providerId="Windows Live" clId="Web-{EF97E594-28BD-4E9D-A478-1FCDB5248BEB}" dt="2024-03-04T20:59:05.186" v="424"/>
          <ac:spMkLst>
            <pc:docMk/>
            <pc:sldMk cId="2862046023" sldId="3411"/>
            <ac:spMk id="2" creationId="{D4878D44-2783-36AA-84F4-48A199608C16}"/>
          </ac:spMkLst>
        </pc:spChg>
        <pc:spChg chg="mod ord">
          <ac:chgData name="Vincent Goris" userId="b2c0d0be2cfbe096" providerId="Windows Live" clId="Web-{EF97E594-28BD-4E9D-A478-1FCDB5248BEB}" dt="2024-03-04T20:59:05.186" v="424"/>
          <ac:spMkLst>
            <pc:docMk/>
            <pc:sldMk cId="2862046023" sldId="3411"/>
            <ac:spMk id="3" creationId="{8AE65310-A595-F7D0-212A-DAB50FFBD184}"/>
          </ac:spMkLst>
        </pc:spChg>
        <pc:picChg chg="add mod">
          <ac:chgData name="Vincent Goris" userId="b2c0d0be2cfbe096" providerId="Windows Live" clId="Web-{EF97E594-28BD-4E9D-A478-1FCDB5248BEB}" dt="2024-03-01T18:55:13.921" v="13" actId="1076"/>
          <ac:picMkLst>
            <pc:docMk/>
            <pc:sldMk cId="2862046023" sldId="3411"/>
            <ac:picMk id="5" creationId="{C601E916-B766-A915-1C96-9399367F13F7}"/>
          </ac:picMkLst>
        </pc:picChg>
      </pc:sldChg>
      <pc:sldChg chg="new del">
        <pc:chgData name="Vincent Goris" userId="b2c0d0be2cfbe096" providerId="Windows Live" clId="Web-{EF97E594-28BD-4E9D-A478-1FCDB5248BEB}" dt="2024-03-01T19:00:42.971" v="56"/>
        <pc:sldMkLst>
          <pc:docMk/>
          <pc:sldMk cId="1269677893" sldId="3412"/>
        </pc:sldMkLst>
      </pc:sldChg>
      <pc:sldChg chg="addSp delSp modSp add del mod replId modClrScheme chgLayout">
        <pc:chgData name="Vincent Goris" userId="b2c0d0be2cfbe096" providerId="Windows Live" clId="Web-{EF97E594-28BD-4E9D-A478-1FCDB5248BEB}" dt="2024-03-01T19:01:25.365" v="69"/>
        <pc:sldMkLst>
          <pc:docMk/>
          <pc:sldMk cId="16045784" sldId="3413"/>
        </pc:sldMkLst>
        <pc:spChg chg="add del mod ord">
          <ac:chgData name="Vincent Goris" userId="b2c0d0be2cfbe096" providerId="Windows Live" clId="Web-{EF97E594-28BD-4E9D-A478-1FCDB5248BEB}" dt="2024-03-01T19:00:08.344" v="50"/>
          <ac:spMkLst>
            <pc:docMk/>
            <pc:sldMk cId="16045784" sldId="3413"/>
            <ac:spMk id="4" creationId="{33374A97-4295-361F-EAAA-6272EF87F75C}"/>
          </ac:spMkLst>
        </pc:spChg>
        <pc:spChg chg="add del mod">
          <ac:chgData name="Vincent Goris" userId="b2c0d0be2cfbe096" providerId="Windows Live" clId="Web-{EF97E594-28BD-4E9D-A478-1FCDB5248BEB}" dt="2024-03-01T19:00:04.313" v="49"/>
          <ac:spMkLst>
            <pc:docMk/>
            <pc:sldMk cId="16045784" sldId="3413"/>
            <ac:spMk id="6" creationId="{62EF6F83-EB47-A967-A4B0-5B908D33DB84}"/>
          </ac:spMkLst>
        </pc:spChg>
        <pc:spChg chg="mod ord">
          <ac:chgData name="Vincent Goris" userId="b2c0d0be2cfbe096" providerId="Windows Live" clId="Web-{EF97E594-28BD-4E9D-A478-1FCDB5248BEB}" dt="2024-03-01T18:59:50.328" v="46"/>
          <ac:spMkLst>
            <pc:docMk/>
            <pc:sldMk cId="16045784" sldId="3413"/>
            <ac:spMk id="10" creationId="{0EDC5DBA-919E-297D-E987-9B43853E2E67}"/>
          </ac:spMkLst>
        </pc:spChg>
        <pc:spChg chg="add del mod ord">
          <ac:chgData name="Vincent Goris" userId="b2c0d0be2cfbe096" providerId="Windows Live" clId="Web-{EF97E594-28BD-4E9D-A478-1FCDB5248BEB}" dt="2024-03-01T19:00:12.110" v="51" actId="14100"/>
          <ac:spMkLst>
            <pc:docMk/>
            <pc:sldMk cId="16045784" sldId="3413"/>
            <ac:spMk id="12" creationId="{6DEAF61F-53A2-3421-F7F0-6D3DF37D28F0}"/>
          </ac:spMkLst>
        </pc:spChg>
        <pc:picChg chg="add del">
          <ac:chgData name="Vincent Goris" userId="b2c0d0be2cfbe096" providerId="Windows Live" clId="Web-{EF97E594-28BD-4E9D-A478-1FCDB5248BEB}" dt="2024-03-01T19:01:12.692" v="63"/>
          <ac:picMkLst>
            <pc:docMk/>
            <pc:sldMk cId="16045784" sldId="3413"/>
            <ac:picMk id="3" creationId="{CEE5E280-E6C4-AB7C-7A12-A477A5B0EB13}"/>
          </ac:picMkLst>
        </pc:picChg>
        <pc:picChg chg="del">
          <ac:chgData name="Vincent Goris" userId="b2c0d0be2cfbe096" providerId="Windows Live" clId="Web-{EF97E594-28BD-4E9D-A478-1FCDB5248BEB}" dt="2024-03-01T18:59:03.372" v="42"/>
          <ac:picMkLst>
            <pc:docMk/>
            <pc:sldMk cId="16045784" sldId="3413"/>
            <ac:picMk id="2052" creationId="{3CD324BF-0EBF-758A-F040-75E5F39F32A6}"/>
          </ac:picMkLst>
        </pc:picChg>
      </pc:sldChg>
      <pc:sldChg chg="modSp add ord replId">
        <pc:chgData name="Vincent Goris" userId="b2c0d0be2cfbe096" providerId="Windows Live" clId="Web-{EF97E594-28BD-4E9D-A478-1FCDB5248BEB}" dt="2024-03-04T21:01:22.221" v="468" actId="20577"/>
        <pc:sldMkLst>
          <pc:docMk/>
          <pc:sldMk cId="947090451" sldId="3414"/>
        </pc:sldMkLst>
        <pc:spChg chg="mod">
          <ac:chgData name="Vincent Goris" userId="b2c0d0be2cfbe096" providerId="Windows Live" clId="Web-{EF97E594-28BD-4E9D-A478-1FCDB5248BEB}" dt="2024-03-04T21:01:22.221" v="468" actId="20577"/>
          <ac:spMkLst>
            <pc:docMk/>
            <pc:sldMk cId="947090451" sldId="3414"/>
            <ac:spMk id="10" creationId="{0EDC5DBA-919E-297D-E987-9B43853E2E67}"/>
          </ac:spMkLst>
        </pc:spChg>
        <pc:spChg chg="mod">
          <ac:chgData name="Vincent Goris" userId="b2c0d0be2cfbe096" providerId="Windows Live" clId="Web-{EF97E594-28BD-4E9D-A478-1FCDB5248BEB}" dt="2024-03-04T21:00:49.829" v="450" actId="20577"/>
          <ac:spMkLst>
            <pc:docMk/>
            <pc:sldMk cId="947090451" sldId="3414"/>
            <ac:spMk id="12" creationId="{6DEAF61F-53A2-3421-F7F0-6D3DF37D28F0}"/>
          </ac:spMkLst>
        </pc:spChg>
      </pc:sldChg>
      <pc:sldChg chg="addSp delSp modSp add replId">
        <pc:chgData name="Vincent Goris" userId="b2c0d0be2cfbe096" providerId="Windows Live" clId="Web-{EF97E594-28BD-4E9D-A478-1FCDB5248BEB}" dt="2024-03-04T21:01:45.674" v="488" actId="20577"/>
        <pc:sldMkLst>
          <pc:docMk/>
          <pc:sldMk cId="3556163096" sldId="3415"/>
        </pc:sldMkLst>
        <pc:spChg chg="mod">
          <ac:chgData name="Vincent Goris" userId="b2c0d0be2cfbe096" providerId="Windows Live" clId="Web-{EF97E594-28BD-4E9D-A478-1FCDB5248BEB}" dt="2024-03-04T21:01:40.409" v="476" actId="20577"/>
          <ac:spMkLst>
            <pc:docMk/>
            <pc:sldMk cId="3556163096" sldId="3415"/>
            <ac:spMk id="10" creationId="{0EDC5DBA-919E-297D-E987-9B43853E2E67}"/>
          </ac:spMkLst>
        </pc:spChg>
        <pc:spChg chg="mod">
          <ac:chgData name="Vincent Goris" userId="b2c0d0be2cfbe096" providerId="Windows Live" clId="Web-{EF97E594-28BD-4E9D-A478-1FCDB5248BEB}" dt="2024-03-04T21:01:45.674" v="488" actId="20577"/>
          <ac:spMkLst>
            <pc:docMk/>
            <pc:sldMk cId="3556163096" sldId="3415"/>
            <ac:spMk id="12" creationId="{6DEAF61F-53A2-3421-F7F0-6D3DF37D28F0}"/>
          </ac:spMkLst>
        </pc:spChg>
        <pc:picChg chg="add">
          <ac:chgData name="Vincent Goris" userId="b2c0d0be2cfbe096" providerId="Windows Live" clId="Web-{EF97E594-28BD-4E9D-A478-1FCDB5248BEB}" dt="2024-03-01T19:02:44.713" v="74"/>
          <ac:picMkLst>
            <pc:docMk/>
            <pc:sldMk cId="3556163096" sldId="3415"/>
            <ac:picMk id="3" creationId="{61269772-EACE-7452-4457-0635BFDA1E3E}"/>
          </ac:picMkLst>
        </pc:picChg>
        <pc:picChg chg="del">
          <ac:chgData name="Vincent Goris" userId="b2c0d0be2cfbe096" providerId="Windows Live" clId="Web-{EF97E594-28BD-4E9D-A478-1FCDB5248BEB}" dt="2024-03-01T19:02:43.807" v="73"/>
          <ac:picMkLst>
            <pc:docMk/>
            <pc:sldMk cId="3556163096" sldId="3415"/>
            <ac:picMk id="2052" creationId="{3CD324BF-0EBF-758A-F040-75E5F39F32A6}"/>
          </ac:picMkLst>
        </pc:picChg>
      </pc:sldChg>
      <pc:sldChg chg="addSp delSp modSp new">
        <pc:chgData name="Vincent Goris" userId="b2c0d0be2cfbe096" providerId="Windows Live" clId="Web-{EF97E594-28BD-4E9D-A478-1FCDB5248BEB}" dt="2024-03-01T19:16:37.762" v="162" actId="14100"/>
        <pc:sldMkLst>
          <pc:docMk/>
          <pc:sldMk cId="689075069" sldId="3416"/>
        </pc:sldMkLst>
        <pc:spChg chg="del mod">
          <ac:chgData name="Vincent Goris" userId="b2c0d0be2cfbe096" providerId="Windows Live" clId="Web-{EF97E594-28BD-4E9D-A478-1FCDB5248BEB}" dt="2024-03-01T19:15:07.210" v="134"/>
          <ac:spMkLst>
            <pc:docMk/>
            <pc:sldMk cId="689075069" sldId="3416"/>
            <ac:spMk id="2" creationId="{8527BD35-847E-1E31-8AF7-9C39086965E5}"/>
          </ac:spMkLst>
        </pc:spChg>
        <pc:spChg chg="del">
          <ac:chgData name="Vincent Goris" userId="b2c0d0be2cfbe096" providerId="Windows Live" clId="Web-{EF97E594-28BD-4E9D-A478-1FCDB5248BEB}" dt="2024-03-01T19:15:03.397" v="133"/>
          <ac:spMkLst>
            <pc:docMk/>
            <pc:sldMk cId="689075069" sldId="3416"/>
            <ac:spMk id="3" creationId="{AE124569-C064-6498-D7A5-ADB94B32A534}"/>
          </ac:spMkLst>
        </pc:spChg>
        <pc:spChg chg="add mod">
          <ac:chgData name="Vincent Goris" userId="b2c0d0be2cfbe096" providerId="Windows Live" clId="Web-{EF97E594-28BD-4E9D-A478-1FCDB5248BEB}" dt="2024-03-01T19:16:29.668" v="159" actId="1076"/>
          <ac:spMkLst>
            <pc:docMk/>
            <pc:sldMk cId="689075069" sldId="3416"/>
            <ac:spMk id="373" creationId="{ACE4A443-F274-B9A2-C083-8FCB238D20B2}"/>
          </ac:spMkLst>
        </pc:spChg>
        <pc:spChg chg="add mod">
          <ac:chgData name="Vincent Goris" userId="b2c0d0be2cfbe096" providerId="Windows Live" clId="Web-{EF97E594-28BD-4E9D-A478-1FCDB5248BEB}" dt="2024-03-01T19:16:37.762" v="162" actId="14100"/>
          <ac:spMkLst>
            <pc:docMk/>
            <pc:sldMk cId="689075069" sldId="3416"/>
            <ac:spMk id="374" creationId="{3DC17B80-AE9E-3290-3CC0-0B10B5A2791A}"/>
          </ac:spMkLst>
        </pc:spChg>
        <pc:graphicFrameChg chg="add del mod modGraphic">
          <ac:chgData name="Vincent Goris" userId="b2c0d0be2cfbe096" providerId="Windows Live" clId="Web-{EF97E594-28BD-4E9D-A478-1FCDB5248BEB}" dt="2024-03-01T19:15:29.118" v="136" actId="1076"/>
          <ac:graphicFrameMkLst>
            <pc:docMk/>
            <pc:sldMk cId="689075069" sldId="3416"/>
            <ac:graphicFrameMk id="4" creationId="{4F792D33-549F-F475-282A-D1DAD4524616}"/>
          </ac:graphicFrameMkLst>
        </pc:graphicFrameChg>
      </pc:sldChg>
      <pc:sldChg chg="modSp add replId">
        <pc:chgData name="Vincent Goris" userId="b2c0d0be2cfbe096" providerId="Windows Live" clId="Web-{EF97E594-28BD-4E9D-A478-1FCDB5248BEB}" dt="2024-03-01T19:20:22.041" v="183" actId="1076"/>
        <pc:sldMkLst>
          <pc:docMk/>
          <pc:sldMk cId="1590935834" sldId="3417"/>
        </pc:sldMkLst>
        <pc:spChg chg="mod">
          <ac:chgData name="Vincent Goris" userId="b2c0d0be2cfbe096" providerId="Windows Live" clId="Web-{EF97E594-28BD-4E9D-A478-1FCDB5248BEB}" dt="2024-03-01T19:19:22.163" v="175" actId="20577"/>
          <ac:spMkLst>
            <pc:docMk/>
            <pc:sldMk cId="1590935834" sldId="3417"/>
            <ac:spMk id="19" creationId="{1C30D193-60FE-2A9D-8ABA-AA091B777625}"/>
          </ac:spMkLst>
        </pc:spChg>
        <pc:spChg chg="mod">
          <ac:chgData name="Vincent Goris" userId="b2c0d0be2cfbe096" providerId="Windows Live" clId="Web-{EF97E594-28BD-4E9D-A478-1FCDB5248BEB}" dt="2024-03-01T19:19:29.116" v="178" actId="20577"/>
          <ac:spMkLst>
            <pc:docMk/>
            <pc:sldMk cId="1590935834" sldId="3417"/>
            <ac:spMk id="23" creationId="{831EB034-B6AE-6084-3C17-6CEE0FC58F95}"/>
          </ac:spMkLst>
        </pc:spChg>
        <pc:picChg chg="mod">
          <ac:chgData name="Vincent Goris" userId="b2c0d0be2cfbe096" providerId="Windows Live" clId="Web-{EF97E594-28BD-4E9D-A478-1FCDB5248BEB}" dt="2024-03-01T19:20:22.041" v="183" actId="1076"/>
          <ac:picMkLst>
            <pc:docMk/>
            <pc:sldMk cId="1590935834" sldId="3417"/>
            <ac:picMk id="3" creationId="{753F70B2-9B86-2D76-C37D-DEAF2BD4B557}"/>
          </ac:picMkLst>
        </pc:picChg>
      </pc:sldChg>
      <pc:sldChg chg="addSp modSp new">
        <pc:chgData name="Vincent Goris" userId="b2c0d0be2cfbe096" providerId="Windows Live" clId="Web-{EF97E594-28BD-4E9D-A478-1FCDB5248BEB}" dt="2024-03-01T19:35:17.375" v="190"/>
        <pc:sldMkLst>
          <pc:docMk/>
          <pc:sldMk cId="1624630659" sldId="3418"/>
        </pc:sldMkLst>
        <pc:picChg chg="add mod">
          <ac:chgData name="Vincent Goris" userId="b2c0d0be2cfbe096" providerId="Windows Live" clId="Web-{EF97E594-28BD-4E9D-A478-1FCDB5248BEB}" dt="2024-03-01T19:35:17.375" v="190"/>
          <ac:picMkLst>
            <pc:docMk/>
            <pc:sldMk cId="1624630659" sldId="3418"/>
            <ac:picMk id="2" creationId="{51A93DC6-1C55-23D3-D3BF-0ABF72A37793}"/>
          </ac:picMkLst>
        </pc:picChg>
      </pc:sldChg>
      <pc:sldChg chg="addSp delSp modSp new mod modClrScheme chgLayout">
        <pc:chgData name="Vincent Goris" userId="b2c0d0be2cfbe096" providerId="Windows Live" clId="Web-{EF97E594-28BD-4E9D-A478-1FCDB5248BEB}" dt="2024-03-01T19:43:30.436" v="245"/>
        <pc:sldMkLst>
          <pc:docMk/>
          <pc:sldMk cId="1846066561" sldId="3419"/>
        </pc:sldMkLst>
        <pc:spChg chg="del mod ord">
          <ac:chgData name="Vincent Goris" userId="b2c0d0be2cfbe096" providerId="Windows Live" clId="Web-{EF97E594-28BD-4E9D-A478-1FCDB5248BEB}" dt="2024-03-01T19:38:57.560" v="239"/>
          <ac:spMkLst>
            <pc:docMk/>
            <pc:sldMk cId="1846066561" sldId="3419"/>
            <ac:spMk id="2" creationId="{5436315F-6E7B-A088-6439-D272726DF514}"/>
          </ac:spMkLst>
        </pc:spChg>
        <pc:spChg chg="del mod ord">
          <ac:chgData name="Vincent Goris" userId="b2c0d0be2cfbe096" providerId="Windows Live" clId="Web-{EF97E594-28BD-4E9D-A478-1FCDB5248BEB}" dt="2024-03-01T19:37:38.915" v="226"/>
          <ac:spMkLst>
            <pc:docMk/>
            <pc:sldMk cId="1846066561" sldId="3419"/>
            <ac:spMk id="3" creationId="{935DA549-5038-722C-5FEB-893A9B47DFBE}"/>
          </ac:spMkLst>
        </pc:spChg>
        <pc:spChg chg="del mod ord">
          <ac:chgData name="Vincent Goris" userId="b2c0d0be2cfbe096" providerId="Windows Live" clId="Web-{EF97E594-28BD-4E9D-A478-1FCDB5248BEB}" dt="2024-03-01T19:39:01.217" v="241"/>
          <ac:spMkLst>
            <pc:docMk/>
            <pc:sldMk cId="1846066561" sldId="3419"/>
            <ac:spMk id="4" creationId="{B1CF0E29-0DDC-2D05-A543-0415EDD4F582}"/>
          </ac:spMkLst>
        </pc:spChg>
        <pc:spChg chg="mod ord">
          <ac:chgData name="Vincent Goris" userId="b2c0d0be2cfbe096" providerId="Windows Live" clId="Web-{EF97E594-28BD-4E9D-A478-1FCDB5248BEB}" dt="2024-03-01T19:37:20.992" v="222" actId="20577"/>
          <ac:spMkLst>
            <pc:docMk/>
            <pc:sldMk cId="1846066561" sldId="3419"/>
            <ac:spMk id="5" creationId="{9049625D-AC5C-0C2A-45BB-CC612EE23EDA}"/>
          </ac:spMkLst>
        </pc:spChg>
        <pc:spChg chg="add del">
          <ac:chgData name="Vincent Goris" userId="b2c0d0be2cfbe096" providerId="Windows Live" clId="Web-{EF97E594-28BD-4E9D-A478-1FCDB5248BEB}" dt="2024-03-01T19:37:06.741" v="216"/>
          <ac:spMkLst>
            <pc:docMk/>
            <pc:sldMk cId="1846066561" sldId="3419"/>
            <ac:spMk id="6" creationId="{C154324F-FF9D-F4F2-AAEF-77E1FF9F4DC2}"/>
          </ac:spMkLst>
        </pc:spChg>
        <pc:picChg chg="add del">
          <ac:chgData name="Vincent Goris" userId="b2c0d0be2cfbe096" providerId="Windows Live" clId="Web-{EF97E594-28BD-4E9D-A478-1FCDB5248BEB}" dt="2024-03-01T19:37:31.196" v="224"/>
          <ac:picMkLst>
            <pc:docMk/>
            <pc:sldMk cId="1846066561" sldId="3419"/>
            <ac:picMk id="8" creationId="{C22B886B-7933-8D4A-1181-E71D96FF2867}"/>
          </ac:picMkLst>
        </pc:picChg>
        <pc:picChg chg="add del mod">
          <ac:chgData name="Vincent Goris" userId="b2c0d0be2cfbe096" providerId="Windows Live" clId="Web-{EF97E594-28BD-4E9D-A478-1FCDB5248BEB}" dt="2024-03-01T19:43:29.483" v="244"/>
          <ac:picMkLst>
            <pc:docMk/>
            <pc:sldMk cId="1846066561" sldId="3419"/>
            <ac:picMk id="10" creationId="{FA6CFF47-122B-9753-431D-3BCA7B20E98B}"/>
          </ac:picMkLst>
        </pc:picChg>
        <pc:picChg chg="add del mod">
          <ac:chgData name="Vincent Goris" userId="b2c0d0be2cfbe096" providerId="Windows Live" clId="Web-{EF97E594-28BD-4E9D-A478-1FCDB5248BEB}" dt="2024-03-01T19:38:48.904" v="235"/>
          <ac:picMkLst>
            <pc:docMk/>
            <pc:sldMk cId="1846066561" sldId="3419"/>
            <ac:picMk id="11" creationId="{812B0115-694F-A2D7-6E62-6F5BD75A7A45}"/>
          </ac:picMkLst>
        </pc:picChg>
        <pc:picChg chg="add">
          <ac:chgData name="Vincent Goris" userId="b2c0d0be2cfbe096" providerId="Windows Live" clId="Web-{EF97E594-28BD-4E9D-A478-1FCDB5248BEB}" dt="2024-03-01T19:43:30.436" v="245"/>
          <ac:picMkLst>
            <pc:docMk/>
            <pc:sldMk cId="1846066561" sldId="3419"/>
            <ac:picMk id="13" creationId="{723F52F8-B07A-3962-FE6A-4920D29B0CD3}"/>
          </ac:picMkLst>
        </pc:picChg>
      </pc:sldChg>
      <pc:sldChg chg="addSp modSp new">
        <pc:chgData name="Vincent Goris" userId="b2c0d0be2cfbe096" providerId="Windows Live" clId="Web-{EF97E594-28BD-4E9D-A478-1FCDB5248BEB}" dt="2024-03-01T20:16:35.926" v="255" actId="1076"/>
        <pc:sldMkLst>
          <pc:docMk/>
          <pc:sldMk cId="3264229167" sldId="3420"/>
        </pc:sldMkLst>
        <pc:picChg chg="add mod">
          <ac:chgData name="Vincent Goris" userId="b2c0d0be2cfbe096" providerId="Windows Live" clId="Web-{EF97E594-28BD-4E9D-A478-1FCDB5248BEB}" dt="2024-03-01T20:16:35.926" v="255" actId="1076"/>
          <ac:picMkLst>
            <pc:docMk/>
            <pc:sldMk cId="3264229167" sldId="3420"/>
            <ac:picMk id="5" creationId="{8645C1CB-7A7A-E907-33AF-CF89683EE0BE}"/>
          </ac:picMkLst>
        </pc:picChg>
      </pc:sldChg>
      <pc:sldChg chg="addSp new del">
        <pc:chgData name="Vincent Goris" userId="b2c0d0be2cfbe096" providerId="Windows Live" clId="Web-{EF97E594-28BD-4E9D-A478-1FCDB5248BEB}" dt="2024-03-01T20:17:03.115" v="258"/>
        <pc:sldMkLst>
          <pc:docMk/>
          <pc:sldMk cId="902539423" sldId="3421"/>
        </pc:sldMkLst>
        <pc:picChg chg="add">
          <ac:chgData name="Vincent Goris" userId="b2c0d0be2cfbe096" providerId="Windows Live" clId="Web-{EF97E594-28BD-4E9D-A478-1FCDB5248BEB}" dt="2024-03-01T20:16:53.974" v="257"/>
          <ac:picMkLst>
            <pc:docMk/>
            <pc:sldMk cId="902539423" sldId="3421"/>
            <ac:picMk id="7" creationId="{126437D1-507A-48B0-A75B-039DEB15995C}"/>
          </ac:picMkLst>
        </pc:picChg>
      </pc:sldChg>
      <pc:sldChg chg="add del replId">
        <pc:chgData name="Vincent Goris" userId="b2c0d0be2cfbe096" providerId="Windows Live" clId="Web-{EF97E594-28BD-4E9D-A478-1FCDB5248BEB}" dt="2024-03-01T20:24:13.708" v="329"/>
        <pc:sldMkLst>
          <pc:docMk/>
          <pc:sldMk cId="967181433" sldId="3421"/>
        </pc:sldMkLst>
      </pc:sldChg>
      <pc:sldChg chg="addSp delSp modSp add replId">
        <pc:chgData name="Vincent Goris" userId="b2c0d0be2cfbe096" providerId="Windows Live" clId="Web-{EF97E594-28BD-4E9D-A478-1FCDB5248BEB}" dt="2024-03-04T20:57:28.184" v="422"/>
        <pc:sldMkLst>
          <pc:docMk/>
          <pc:sldMk cId="1079333407" sldId="3422"/>
        </pc:sldMkLst>
        <pc:spChg chg="mod">
          <ac:chgData name="Vincent Goris" userId="b2c0d0be2cfbe096" providerId="Windows Live" clId="Web-{EF97E594-28BD-4E9D-A478-1FCDB5248BEB}" dt="2024-03-01T20:24:57.569" v="335" actId="20577"/>
          <ac:spMkLst>
            <pc:docMk/>
            <pc:sldMk cId="1079333407" sldId="3422"/>
            <ac:spMk id="22" creationId="{AC8998DE-64B5-4C59-ACF0-BF48412DFAF3}"/>
          </ac:spMkLst>
        </pc:spChg>
        <pc:spChg chg="mod">
          <ac:chgData name="Vincent Goris" userId="b2c0d0be2cfbe096" providerId="Windows Live" clId="Web-{EF97E594-28BD-4E9D-A478-1FCDB5248BEB}" dt="2024-03-01T20:23:31.457" v="322"/>
          <ac:spMkLst>
            <pc:docMk/>
            <pc:sldMk cId="1079333407" sldId="3422"/>
            <ac:spMk id="43" creationId="{710B2ABF-DCF0-5F3A-3882-DFC6B68D3B19}"/>
          </ac:spMkLst>
        </pc:spChg>
        <pc:spChg chg="mod">
          <ac:chgData name="Vincent Goris" userId="b2c0d0be2cfbe096" providerId="Windows Live" clId="Web-{EF97E594-28BD-4E9D-A478-1FCDB5248BEB}" dt="2024-03-01T20:23:31.457" v="321"/>
          <ac:spMkLst>
            <pc:docMk/>
            <pc:sldMk cId="1079333407" sldId="3422"/>
            <ac:spMk id="44" creationId="{75384FC0-619C-6F5C-DF2F-0BCF0C58B8C0}"/>
          </ac:spMkLst>
        </pc:spChg>
        <pc:spChg chg="mod">
          <ac:chgData name="Vincent Goris" userId="b2c0d0be2cfbe096" providerId="Windows Live" clId="Web-{EF97E594-28BD-4E9D-A478-1FCDB5248BEB}" dt="2024-03-01T20:23:31.457" v="320"/>
          <ac:spMkLst>
            <pc:docMk/>
            <pc:sldMk cId="1079333407" sldId="3422"/>
            <ac:spMk id="45" creationId="{023F1106-70D6-0CE0-AE44-37071AAD8DEB}"/>
          </ac:spMkLst>
        </pc:spChg>
        <pc:spChg chg="add mod">
          <ac:chgData name="Vincent Goris" userId="b2c0d0be2cfbe096" providerId="Windows Live" clId="Web-{EF97E594-28BD-4E9D-A478-1FCDB5248BEB}" dt="2024-03-01T20:23:31.457" v="319"/>
          <ac:spMkLst>
            <pc:docMk/>
            <pc:sldMk cId="1079333407" sldId="3422"/>
            <ac:spMk id="46" creationId="{24FC38E8-B96B-8DBC-842B-48678EEFE490}"/>
          </ac:spMkLst>
        </pc:spChg>
        <pc:spChg chg="add mod">
          <ac:chgData name="Vincent Goris" userId="b2c0d0be2cfbe096" providerId="Windows Live" clId="Web-{EF97E594-28BD-4E9D-A478-1FCDB5248BEB}" dt="2024-03-01T20:23:31.457" v="318"/>
          <ac:spMkLst>
            <pc:docMk/>
            <pc:sldMk cId="1079333407" sldId="3422"/>
            <ac:spMk id="47" creationId="{D9F6AB30-805F-4E0A-0EDE-1CA95EF844B5}"/>
          </ac:spMkLst>
        </pc:spChg>
        <pc:spChg chg="add del mod">
          <ac:chgData name="Vincent Goris" userId="b2c0d0be2cfbe096" providerId="Windows Live" clId="Web-{EF97E594-28BD-4E9D-A478-1FCDB5248BEB}" dt="2024-03-04T20:57:28.184" v="422"/>
          <ac:spMkLst>
            <pc:docMk/>
            <pc:sldMk cId="1079333407" sldId="3422"/>
            <ac:spMk id="101" creationId="{8EC918F4-017F-4C46-B881-704AA158B9A8}"/>
          </ac:spMkLst>
        </pc:spChg>
        <pc:spChg chg="mod">
          <ac:chgData name="Vincent Goris" userId="b2c0d0be2cfbe096" providerId="Windows Live" clId="Web-{EF97E594-28BD-4E9D-A478-1FCDB5248BEB}" dt="2024-03-04T20:56:27.683" v="417"/>
          <ac:spMkLst>
            <pc:docMk/>
            <pc:sldMk cId="1079333407" sldId="3422"/>
            <ac:spMk id="102" creationId="{249A5635-B471-4CF2-8FDE-28305EACB337}"/>
          </ac:spMkLst>
        </pc:spChg>
        <pc:spChg chg="mod">
          <ac:chgData name="Vincent Goris" userId="b2c0d0be2cfbe096" providerId="Windows Live" clId="Web-{EF97E594-28BD-4E9D-A478-1FCDB5248BEB}" dt="2024-03-04T20:56:31.027" v="418"/>
          <ac:spMkLst>
            <pc:docMk/>
            <pc:sldMk cId="1079333407" sldId="3422"/>
            <ac:spMk id="103" creationId="{EE569D8F-29C6-444B-BB33-A3B3FA3F7A7D}"/>
          </ac:spMkLst>
        </pc:spChg>
        <pc:grpChg chg="mod">
          <ac:chgData name="Vincent Goris" userId="b2c0d0be2cfbe096" providerId="Windows Live" clId="Web-{EF97E594-28BD-4E9D-A478-1FCDB5248BEB}" dt="2024-03-01T20:25:02.569" v="336" actId="1076"/>
          <ac:grpSpMkLst>
            <pc:docMk/>
            <pc:sldMk cId="1079333407" sldId="3422"/>
            <ac:grpSpMk id="21" creationId="{E5CC5D06-E69D-41AD-A4E1-9D33DEF8EA10}"/>
          </ac:grpSpMkLst>
        </pc:grpChg>
        <pc:grpChg chg="add mod">
          <ac:chgData name="Vincent Goris" userId="b2c0d0be2cfbe096" providerId="Windows Live" clId="Web-{EF97E594-28BD-4E9D-A478-1FCDB5248BEB}" dt="2024-03-01T20:23:49.051" v="325" actId="1076"/>
          <ac:grpSpMkLst>
            <pc:docMk/>
            <pc:sldMk cId="1079333407" sldId="3422"/>
            <ac:grpSpMk id="48" creationId="{1AD9D410-B399-948E-9BFF-A655C8029D7F}"/>
          </ac:grpSpMkLst>
        </pc:grpChg>
        <pc:grpChg chg="add mod">
          <ac:chgData name="Vincent Goris" userId="b2c0d0be2cfbe096" providerId="Windows Live" clId="Web-{EF97E594-28BD-4E9D-A478-1FCDB5248BEB}" dt="2024-03-04T20:57:25.966" v="421" actId="1076"/>
          <ac:grpSpMkLst>
            <pc:docMk/>
            <pc:sldMk cId="1079333407" sldId="3422"/>
            <ac:grpSpMk id="49" creationId="{70F9615E-0A9B-435C-05C1-E81BB4327B8A}"/>
          </ac:grpSpMkLst>
        </pc:grpChg>
        <pc:picChg chg="del mod">
          <ac:chgData name="Vincent Goris" userId="b2c0d0be2cfbe096" providerId="Windows Live" clId="Web-{EF97E594-28BD-4E9D-A478-1FCDB5248BEB}" dt="2024-03-01T20:23:41.770" v="324"/>
          <ac:picMkLst>
            <pc:docMk/>
            <pc:sldMk cId="1079333407" sldId="3422"/>
            <ac:picMk id="42" creationId="{057B1552-7EA0-BE2C-3EC8-F17042720279}"/>
          </ac:picMkLst>
        </pc:picChg>
      </pc:sldChg>
      <pc:sldChg chg="modSp new">
        <pc:chgData name="Vincent Goris" userId="b2c0d0be2cfbe096" providerId="Windows Live" clId="Web-{EF97E594-28BD-4E9D-A478-1FCDB5248BEB}" dt="2024-03-04T20:51:40.146" v="414" actId="20577"/>
        <pc:sldMkLst>
          <pc:docMk/>
          <pc:sldMk cId="1788131746" sldId="3423"/>
        </pc:sldMkLst>
        <pc:spChg chg="mod">
          <ac:chgData name="Vincent Goris" userId="b2c0d0be2cfbe096" providerId="Windows Live" clId="Web-{EF97E594-28BD-4E9D-A478-1FCDB5248BEB}" dt="2024-03-01T20:28:19.732" v="367" actId="20577"/>
          <ac:spMkLst>
            <pc:docMk/>
            <pc:sldMk cId="1788131746" sldId="3423"/>
            <ac:spMk id="2" creationId="{7C8367C6-E91D-F439-7326-816DCA0B8895}"/>
          </ac:spMkLst>
        </pc:spChg>
        <pc:spChg chg="mod">
          <ac:chgData name="Vincent Goris" userId="b2c0d0be2cfbe096" providerId="Windows Live" clId="Web-{EF97E594-28BD-4E9D-A478-1FCDB5248BEB}" dt="2024-03-04T20:51:40.146" v="414" actId="20577"/>
          <ac:spMkLst>
            <pc:docMk/>
            <pc:sldMk cId="1788131746" sldId="3423"/>
            <ac:spMk id="3" creationId="{7EFE9D8F-7E97-E22E-996B-EC69B29D2809}"/>
          </ac:spMkLst>
        </pc:spChg>
      </pc:sldChg>
    </pc:docChg>
  </pc:docChgLst>
  <pc:docChgLst>
    <pc:chgData name="Niels Nagle" userId="4f288703fe02b2bb" providerId="LiveId" clId="{0DD29633-86AF-48E1-AD6D-1FDACEF55EBA}"/>
    <pc:docChg chg="undo redo custSel addSld delSld modSld sldOrd addSection modSection modHandout">
      <pc:chgData name="Niels Nagle" userId="4f288703fe02b2bb" providerId="LiveId" clId="{0DD29633-86AF-48E1-AD6D-1FDACEF55EBA}" dt="2024-03-21T18:39:42.513" v="5899"/>
      <pc:docMkLst>
        <pc:docMk/>
      </pc:docMkLst>
      <pc:sldChg chg="addSp delSp modSp add del mod">
        <pc:chgData name="Niels Nagle" userId="4f288703fe02b2bb" providerId="LiveId" clId="{0DD29633-86AF-48E1-AD6D-1FDACEF55EBA}" dt="2024-02-26T20:33:51.335" v="571" actId="47"/>
        <pc:sldMkLst>
          <pc:docMk/>
          <pc:sldMk cId="692957538" sldId="257"/>
        </pc:sldMkLst>
        <pc:picChg chg="add mod">
          <ac:chgData name="Niels Nagle" userId="4f288703fe02b2bb" providerId="LiveId" clId="{0DD29633-86AF-48E1-AD6D-1FDACEF55EBA}" dt="2024-02-26T20:32:31.713" v="538" actId="1076"/>
          <ac:picMkLst>
            <pc:docMk/>
            <pc:sldMk cId="692957538" sldId="257"/>
            <ac:picMk id="3" creationId="{7A2A2BCA-D40F-E116-98B5-1E38502E8909}"/>
          </ac:picMkLst>
        </pc:picChg>
        <pc:picChg chg="add del mod">
          <ac:chgData name="Niels Nagle" userId="4f288703fe02b2bb" providerId="LiveId" clId="{0DD29633-86AF-48E1-AD6D-1FDACEF55EBA}" dt="2024-02-26T20:32:39.898" v="541" actId="478"/>
          <ac:picMkLst>
            <pc:docMk/>
            <pc:sldMk cId="692957538" sldId="257"/>
            <ac:picMk id="4" creationId="{9FBC4978-D20F-E8CA-BE4E-55117DE0C7F8}"/>
          </ac:picMkLst>
        </pc:picChg>
        <pc:picChg chg="add mod">
          <ac:chgData name="Niels Nagle" userId="4f288703fe02b2bb" providerId="LiveId" clId="{0DD29633-86AF-48E1-AD6D-1FDACEF55EBA}" dt="2024-02-26T20:32:43.472" v="543" actId="571"/>
          <ac:picMkLst>
            <pc:docMk/>
            <pc:sldMk cId="692957538" sldId="257"/>
            <ac:picMk id="5" creationId="{763630CD-FA3C-B34D-47BB-D7EBB3E657C9}"/>
          </ac:picMkLst>
        </pc:picChg>
        <pc:picChg chg="add mod">
          <ac:chgData name="Niels Nagle" userId="4f288703fe02b2bb" providerId="LiveId" clId="{0DD29633-86AF-48E1-AD6D-1FDACEF55EBA}" dt="2024-02-26T20:32:45.571" v="544" actId="571"/>
          <ac:picMkLst>
            <pc:docMk/>
            <pc:sldMk cId="692957538" sldId="257"/>
            <ac:picMk id="7" creationId="{50317E69-10B6-0182-EA47-380AD3C55E5F}"/>
          </ac:picMkLst>
        </pc:picChg>
        <pc:picChg chg="add mod">
          <ac:chgData name="Niels Nagle" userId="4f288703fe02b2bb" providerId="LiveId" clId="{0DD29633-86AF-48E1-AD6D-1FDACEF55EBA}" dt="2024-02-26T20:32:47.175" v="545" actId="571"/>
          <ac:picMkLst>
            <pc:docMk/>
            <pc:sldMk cId="692957538" sldId="257"/>
            <ac:picMk id="8" creationId="{9B10AD7B-C9B0-68E4-F37C-77E9AEE274AA}"/>
          </ac:picMkLst>
        </pc:picChg>
        <pc:picChg chg="add mod">
          <ac:chgData name="Niels Nagle" userId="4f288703fe02b2bb" providerId="LiveId" clId="{0DD29633-86AF-48E1-AD6D-1FDACEF55EBA}" dt="2024-02-26T20:32:50.746" v="546" actId="571"/>
          <ac:picMkLst>
            <pc:docMk/>
            <pc:sldMk cId="692957538" sldId="257"/>
            <ac:picMk id="9" creationId="{51ECA7A4-80F5-D81D-0B0A-9FE803673C59}"/>
          </ac:picMkLst>
        </pc:picChg>
      </pc:sldChg>
      <pc:sldChg chg="del">
        <pc:chgData name="Niels Nagle" userId="4f288703fe02b2bb" providerId="LiveId" clId="{0DD29633-86AF-48E1-AD6D-1FDACEF55EBA}" dt="2024-02-20T21:49:04.073" v="131" actId="47"/>
        <pc:sldMkLst>
          <pc:docMk/>
          <pc:sldMk cId="1406019620" sldId="258"/>
        </pc:sldMkLst>
      </pc:sldChg>
      <pc:sldChg chg="modSp mod modNotesTx">
        <pc:chgData name="Niels Nagle" userId="4f288703fe02b2bb" providerId="LiveId" clId="{0DD29633-86AF-48E1-AD6D-1FDACEF55EBA}" dt="2024-02-27T20:31:28.305" v="1590" actId="20577"/>
        <pc:sldMkLst>
          <pc:docMk/>
          <pc:sldMk cId="727719329" sldId="259"/>
        </pc:sldMkLst>
        <pc:spChg chg="mod">
          <ac:chgData name="Niels Nagle" userId="4f288703fe02b2bb" providerId="LiveId" clId="{0DD29633-86AF-48E1-AD6D-1FDACEF55EBA}" dt="2024-02-26T20:16:47.435" v="312" actId="403"/>
          <ac:spMkLst>
            <pc:docMk/>
            <pc:sldMk cId="727719329" sldId="259"/>
            <ac:spMk id="2" creationId="{8BC5193F-10A6-9EA7-8037-5159FCBDCAEE}"/>
          </ac:spMkLst>
        </pc:spChg>
      </pc:sldChg>
      <pc:sldChg chg="modSp mod modNotesTx">
        <pc:chgData name="Niels Nagle" userId="4f288703fe02b2bb" providerId="LiveId" clId="{0DD29633-86AF-48E1-AD6D-1FDACEF55EBA}" dt="2024-03-19T07:39:08.654" v="4891" actId="14100"/>
        <pc:sldMkLst>
          <pc:docMk/>
          <pc:sldMk cId="3757330821" sldId="260"/>
        </pc:sldMkLst>
        <pc:spChg chg="mod">
          <ac:chgData name="Niels Nagle" userId="4f288703fe02b2bb" providerId="LiveId" clId="{0DD29633-86AF-48E1-AD6D-1FDACEF55EBA}" dt="2024-03-19T07:39:08.654" v="4891" actId="14100"/>
          <ac:spMkLst>
            <pc:docMk/>
            <pc:sldMk cId="3757330821" sldId="260"/>
            <ac:spMk id="3" creationId="{24067DC9-43EF-BE75-EA5C-68C941299005}"/>
          </ac:spMkLst>
        </pc:spChg>
      </pc:sldChg>
      <pc:sldChg chg="addSp delSp modSp mod modNotesTx">
        <pc:chgData name="Niels Nagle" userId="4f288703fe02b2bb" providerId="LiveId" clId="{0DD29633-86AF-48E1-AD6D-1FDACEF55EBA}" dt="2024-02-27T20:31:20.145" v="1581"/>
        <pc:sldMkLst>
          <pc:docMk/>
          <pc:sldMk cId="2703587704" sldId="261"/>
        </pc:sldMkLst>
        <pc:spChg chg="mod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2" creationId="{6950F72B-E41F-1927-F97F-6E4F1A7D1FCD}"/>
          </ac:spMkLst>
        </pc:spChg>
        <pc:spChg chg="mod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3" creationId="{79BF19FA-72FD-AD29-27D3-51E4379824E3}"/>
          </ac:spMkLst>
        </pc:spChg>
        <pc:spChg chg="add del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17" creationId="{04812C46-200A-4DEB-A05E-3ED6C68C2387}"/>
          </ac:spMkLst>
        </pc:spChg>
        <pc:spChg chg="add del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18" creationId="{D1EA859B-E555-4109-94F3-6700E046E008}"/>
          </ac:spMkLst>
        </pc:spChg>
        <pc:spChg chg="add del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20" creationId="{38468727-63BE-4191-B4A6-C30C82C0E986}"/>
          </ac:spMkLst>
        </pc:spChg>
        <pc:spChg chg="add del">
          <ac:chgData name="Niels Nagle" userId="4f288703fe02b2bb" providerId="LiveId" clId="{0DD29633-86AF-48E1-AD6D-1FDACEF55EBA}" dt="2024-02-26T20:30:42.848" v="525" actId="26606"/>
          <ac:spMkLst>
            <pc:docMk/>
            <pc:sldMk cId="2703587704" sldId="261"/>
            <ac:spMk id="23" creationId="{99F1FFA9-D672-408C-9220-ADEEC6ABDD09}"/>
          </ac:spMkLst>
        </pc:spChg>
        <pc:spChg chg="add del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25" creationId="{9D355BB6-1BB8-4828-B246-CFB31742D7B8}"/>
          </ac:spMkLst>
        </pc:spChg>
        <pc:spChg chg="add del">
          <ac:chgData name="Niels Nagle" userId="4f288703fe02b2bb" providerId="LiveId" clId="{0DD29633-86AF-48E1-AD6D-1FDACEF55EBA}" dt="2024-02-26T20:30:57.490" v="530" actId="26606"/>
          <ac:spMkLst>
            <pc:docMk/>
            <pc:sldMk cId="2703587704" sldId="261"/>
            <ac:spMk id="27" creationId="{CA52A9B9-B2B3-46F0-9D53-0EFF9905BF8F}"/>
          </ac:spMkLst>
        </pc:spChg>
        <pc:picChg chg="mod ord">
          <ac:chgData name="Niels Nagle" userId="4f288703fe02b2bb" providerId="LiveId" clId="{0DD29633-86AF-48E1-AD6D-1FDACEF55EBA}" dt="2024-02-26T20:30:57.490" v="530" actId="26606"/>
          <ac:picMkLst>
            <pc:docMk/>
            <pc:sldMk cId="2703587704" sldId="261"/>
            <ac:picMk id="4" creationId="{EA59BE37-33F7-14A7-CE73-8D9931A5D01B}"/>
          </ac:picMkLst>
        </pc:picChg>
        <pc:picChg chg="add del mod">
          <ac:chgData name="Niels Nagle" userId="4f288703fe02b2bb" providerId="LiveId" clId="{0DD29633-86AF-48E1-AD6D-1FDACEF55EBA}" dt="2024-02-26T20:31:08.152" v="535" actId="478"/>
          <ac:picMkLst>
            <pc:docMk/>
            <pc:sldMk cId="2703587704" sldId="261"/>
            <ac:picMk id="5" creationId="{5486CA87-CB63-3173-A1F5-1F377DBC43ED}"/>
          </ac:picMkLst>
        </pc:picChg>
      </pc:sldChg>
      <pc:sldChg chg="modSp mod modNotesTx">
        <pc:chgData name="Niels Nagle" userId="4f288703fe02b2bb" providerId="LiveId" clId="{0DD29633-86AF-48E1-AD6D-1FDACEF55EBA}" dt="2024-02-27T20:30:46.996" v="1569" actId="20577"/>
        <pc:sldMkLst>
          <pc:docMk/>
          <pc:sldMk cId="4189479326" sldId="262"/>
        </pc:sldMkLst>
        <pc:spChg chg="mod">
          <ac:chgData name="Niels Nagle" userId="4f288703fe02b2bb" providerId="LiveId" clId="{0DD29633-86AF-48E1-AD6D-1FDACEF55EBA}" dt="2024-02-20T21:17:06.321" v="2" actId="20577"/>
          <ac:spMkLst>
            <pc:docMk/>
            <pc:sldMk cId="4189479326" sldId="262"/>
            <ac:spMk id="3" creationId="{5DF442D2-27C0-AE2F-7D73-FBE46392357A}"/>
          </ac:spMkLst>
        </pc:spChg>
      </pc:sldChg>
      <pc:sldChg chg="mod ord modShow">
        <pc:chgData name="Niels Nagle" userId="4f288703fe02b2bb" providerId="LiveId" clId="{0DD29633-86AF-48E1-AD6D-1FDACEF55EBA}" dt="2024-02-26T21:13:53.912" v="1184" actId="729"/>
        <pc:sldMkLst>
          <pc:docMk/>
          <pc:sldMk cId="1766050058" sldId="263"/>
        </pc:sldMkLst>
      </pc:sldChg>
      <pc:sldChg chg="modSp mod modShow modNotesTx">
        <pc:chgData name="Niels Nagle" userId="4f288703fe02b2bb" providerId="LiveId" clId="{0DD29633-86AF-48E1-AD6D-1FDACEF55EBA}" dt="2024-03-21T18:23:54.135" v="5304" actId="729"/>
        <pc:sldMkLst>
          <pc:docMk/>
          <pc:sldMk cId="221316697" sldId="264"/>
        </pc:sldMkLst>
        <pc:spChg chg="mod">
          <ac:chgData name="Niels Nagle" userId="4f288703fe02b2bb" providerId="LiveId" clId="{0DD29633-86AF-48E1-AD6D-1FDACEF55EBA}" dt="2024-02-27T20:28:12.917" v="1547" actId="113"/>
          <ac:spMkLst>
            <pc:docMk/>
            <pc:sldMk cId="221316697" sldId="264"/>
            <ac:spMk id="3" creationId="{00000000-0000-0000-0000-000000000000}"/>
          </ac:spMkLst>
        </pc:spChg>
        <pc:spChg chg="mod">
          <ac:chgData name="Niels Nagle" userId="4f288703fe02b2bb" providerId="LiveId" clId="{0DD29633-86AF-48E1-AD6D-1FDACEF55EBA}" dt="2024-02-20T21:17:34.421" v="20" actId="20577"/>
          <ac:spMkLst>
            <pc:docMk/>
            <pc:sldMk cId="221316697" sldId="264"/>
            <ac:spMk id="4" creationId="{00000000-0000-0000-0000-000000000000}"/>
          </ac:spMkLst>
        </pc:spChg>
      </pc:sldChg>
      <pc:sldChg chg="addSp delSp modSp mod modClrScheme delDesignElem chgLayout modNotesTx">
        <pc:chgData name="Niels Nagle" userId="4f288703fe02b2bb" providerId="LiveId" clId="{0DD29633-86AF-48E1-AD6D-1FDACEF55EBA}" dt="2024-02-27T21:15:13.843" v="2610" actId="700"/>
        <pc:sldMkLst>
          <pc:docMk/>
          <pc:sldMk cId="2097943221" sldId="270"/>
        </pc:sldMkLst>
        <pc:spChg chg="mod ord">
          <ac:chgData name="Niels Nagle" userId="4f288703fe02b2bb" providerId="LiveId" clId="{0DD29633-86AF-48E1-AD6D-1FDACEF55EBA}" dt="2024-02-27T21:15:13.843" v="2610" actId="700"/>
          <ac:spMkLst>
            <pc:docMk/>
            <pc:sldMk cId="2097943221" sldId="270"/>
            <ac:spMk id="2" creationId="{46C41BAC-4DCB-0F3A-B8D8-3B6A74EC5ABF}"/>
          </ac:spMkLst>
        </pc:spChg>
        <pc:spChg chg="mod ord">
          <ac:chgData name="Niels Nagle" userId="4f288703fe02b2bb" providerId="LiveId" clId="{0DD29633-86AF-48E1-AD6D-1FDACEF55EBA}" dt="2024-02-27T21:15:13.843" v="2610" actId="700"/>
          <ac:spMkLst>
            <pc:docMk/>
            <pc:sldMk cId="2097943221" sldId="270"/>
            <ac:spMk id="8" creationId="{CDCAC283-68E2-B8C5-8795-0AC3BB050139}"/>
          </ac:spMkLst>
        </pc:spChg>
        <pc:spChg chg="add del">
          <ac:chgData name="Niels Nagle" userId="4f288703fe02b2bb" providerId="LiveId" clId="{0DD29633-86AF-48E1-AD6D-1FDACEF55EBA}" dt="2024-02-27T21:15:13.843" v="2610" actId="700"/>
          <ac:spMkLst>
            <pc:docMk/>
            <pc:sldMk cId="2097943221" sldId="270"/>
            <ac:spMk id="13" creationId="{7FF47CB7-972F-479F-A36D-9E72D26EC8DA}"/>
          </ac:spMkLst>
        </pc:spChg>
        <pc:spChg chg="add del">
          <ac:chgData name="Niels Nagle" userId="4f288703fe02b2bb" providerId="LiveId" clId="{0DD29633-86AF-48E1-AD6D-1FDACEF55EBA}" dt="2024-02-27T21:15:13.843" v="2610" actId="700"/>
          <ac:spMkLst>
            <pc:docMk/>
            <pc:sldMk cId="2097943221" sldId="270"/>
            <ac:spMk id="15" creationId="{0D153B68-5844-490D-8E67-F616D6D721CA}"/>
          </ac:spMkLst>
        </pc:spChg>
        <pc:spChg chg="add del">
          <ac:chgData name="Niels Nagle" userId="4f288703fe02b2bb" providerId="LiveId" clId="{0DD29633-86AF-48E1-AD6D-1FDACEF55EBA}" dt="2024-02-27T21:15:13.843" v="2610" actId="700"/>
          <ac:spMkLst>
            <pc:docMk/>
            <pc:sldMk cId="2097943221" sldId="270"/>
            <ac:spMk id="17" creationId="{9A0D773F-7A7D-4DBB-9DEA-86BB8B8F4BC8}"/>
          </ac:spMkLst>
        </pc:spChg>
        <pc:picChg chg="mod ord">
          <ac:chgData name="Niels Nagle" userId="4f288703fe02b2bb" providerId="LiveId" clId="{0DD29633-86AF-48E1-AD6D-1FDACEF55EBA}" dt="2024-02-27T21:15:13.843" v="2610" actId="700"/>
          <ac:picMkLst>
            <pc:docMk/>
            <pc:sldMk cId="2097943221" sldId="270"/>
            <ac:picMk id="5" creationId="{E7A3F824-51B6-B1D2-120F-3E09A5AC9B24}"/>
          </ac:picMkLst>
        </pc:picChg>
      </pc:sldChg>
      <pc:sldChg chg="addSp delSp modSp mod modClrScheme delDesignElem chgLayout modNotesTx">
        <pc:chgData name="Niels Nagle" userId="4f288703fe02b2bb" providerId="LiveId" clId="{0DD29633-86AF-48E1-AD6D-1FDACEF55EBA}" dt="2024-02-27T21:14:39.965" v="2606" actId="26606"/>
        <pc:sldMkLst>
          <pc:docMk/>
          <pc:sldMk cId="163495327" sldId="271"/>
        </pc:sldMkLst>
        <pc:spChg chg="mod ord">
          <ac:chgData name="Niels Nagle" userId="4f288703fe02b2bb" providerId="LiveId" clId="{0DD29633-86AF-48E1-AD6D-1FDACEF55EBA}" dt="2024-02-27T21:14:39.965" v="2606" actId="26606"/>
          <ac:spMkLst>
            <pc:docMk/>
            <pc:sldMk cId="163495327" sldId="271"/>
            <ac:spMk id="2" creationId="{5C0E4D92-1686-EEEC-B506-F2D8D653EE1E}"/>
          </ac:spMkLst>
        </pc:spChg>
        <pc:spChg chg="add del mod ord">
          <ac:chgData name="Niels Nagle" userId="4f288703fe02b2bb" providerId="LiveId" clId="{0DD29633-86AF-48E1-AD6D-1FDACEF55EBA}" dt="2024-02-27T21:14:39.965" v="2606" actId="26606"/>
          <ac:spMkLst>
            <pc:docMk/>
            <pc:sldMk cId="163495327" sldId="271"/>
            <ac:spMk id="3" creationId="{17642308-D70A-E645-31C3-E1A061A0D875}"/>
          </ac:spMkLst>
        </pc:spChg>
        <pc:spChg chg="add mod ord">
          <ac:chgData name="Niels Nagle" userId="4f288703fe02b2bb" providerId="LiveId" clId="{0DD29633-86AF-48E1-AD6D-1FDACEF55EBA}" dt="2024-02-27T21:14:39.965" v="2606" actId="26606"/>
          <ac:spMkLst>
            <pc:docMk/>
            <pc:sldMk cId="163495327" sldId="271"/>
            <ac:spMk id="5" creationId="{D5608353-5C47-F652-F2BA-25872BFE4ED5}"/>
          </ac:spMkLst>
        </pc:spChg>
        <pc:spChg chg="add del">
          <ac:chgData name="Niels Nagle" userId="4f288703fe02b2bb" providerId="LiveId" clId="{0DD29633-86AF-48E1-AD6D-1FDACEF55EBA}" dt="2024-02-27T21:13:49.512" v="2599" actId="26606"/>
          <ac:spMkLst>
            <pc:docMk/>
            <pc:sldMk cId="163495327" sldId="271"/>
            <ac:spMk id="3081" creationId="{79BB35BC-D5C2-4C8B-A22A-A71E6191913B}"/>
          </ac:spMkLst>
        </pc:spChg>
        <pc:spChg chg="add del">
          <ac:chgData name="Niels Nagle" userId="4f288703fe02b2bb" providerId="LiveId" clId="{0DD29633-86AF-48E1-AD6D-1FDACEF55EBA}" dt="2024-02-27T21:13:26.347" v="2593" actId="700"/>
          <ac:spMkLst>
            <pc:docMk/>
            <pc:sldMk cId="163495327" sldId="271"/>
            <ac:spMk id="3090" creationId="{F13C74B1-5B17-4795-BED0-7140497B445A}"/>
          </ac:spMkLst>
        </pc:spChg>
        <pc:spChg chg="add del">
          <ac:chgData name="Niels Nagle" userId="4f288703fe02b2bb" providerId="LiveId" clId="{0DD29633-86AF-48E1-AD6D-1FDACEF55EBA}" dt="2024-02-27T21:13:26.347" v="2593" actId="700"/>
          <ac:spMkLst>
            <pc:docMk/>
            <pc:sldMk cId="163495327" sldId="271"/>
            <ac:spMk id="3092" creationId="{D4974D33-8DC5-464E-8C6D-BE58F0669C17}"/>
          </ac:spMkLst>
        </pc:spChg>
        <pc:spChg chg="add del">
          <ac:chgData name="Niels Nagle" userId="4f288703fe02b2bb" providerId="LiveId" clId="{0DD29633-86AF-48E1-AD6D-1FDACEF55EBA}" dt="2024-02-27T21:13:00.125" v="2592" actId="26606"/>
          <ac:spMkLst>
            <pc:docMk/>
            <pc:sldMk cId="163495327" sldId="271"/>
            <ac:spMk id="3097" creationId="{04812C46-200A-4DEB-A05E-3ED6C68C2387}"/>
          </ac:spMkLst>
        </pc:spChg>
        <pc:spChg chg="add del">
          <ac:chgData name="Niels Nagle" userId="4f288703fe02b2bb" providerId="LiveId" clId="{0DD29633-86AF-48E1-AD6D-1FDACEF55EBA}" dt="2024-02-27T21:13:00.125" v="2592" actId="26606"/>
          <ac:spMkLst>
            <pc:docMk/>
            <pc:sldMk cId="163495327" sldId="271"/>
            <ac:spMk id="3099" creationId="{D1EA859B-E555-4109-94F3-6700E046E008}"/>
          </ac:spMkLst>
        </pc:spChg>
        <pc:grpChg chg="add del">
          <ac:chgData name="Niels Nagle" userId="4f288703fe02b2bb" providerId="LiveId" clId="{0DD29633-86AF-48E1-AD6D-1FDACEF55EBA}" dt="2024-02-27T21:14:33.525" v="2604" actId="26606"/>
          <ac:grpSpMkLst>
            <pc:docMk/>
            <pc:sldMk cId="163495327" sldId="271"/>
            <ac:grpSpMk id="3078" creationId="{1FD67D68-9B83-C338-8342-3348D8F22347}"/>
          </ac:grpSpMkLst>
        </pc:grpChg>
        <pc:picChg chg="mod ord">
          <ac:chgData name="Niels Nagle" userId="4f288703fe02b2bb" providerId="LiveId" clId="{0DD29633-86AF-48E1-AD6D-1FDACEF55EBA}" dt="2024-02-27T21:14:39.965" v="2606" actId="26606"/>
          <ac:picMkLst>
            <pc:docMk/>
            <pc:sldMk cId="163495327" sldId="271"/>
            <ac:picMk id="3076" creationId="{D13D5376-1AD5-94D1-0F9E-FAC0C75A5B7C}"/>
          </ac:picMkLst>
        </pc:picChg>
        <pc:cxnChg chg="add del">
          <ac:chgData name="Niels Nagle" userId="4f288703fe02b2bb" providerId="LiveId" clId="{0DD29633-86AF-48E1-AD6D-1FDACEF55EBA}" dt="2024-02-27T21:14:39.965" v="2606" actId="26606"/>
          <ac:cxnSpMkLst>
            <pc:docMk/>
            <pc:sldMk cId="163495327" sldId="271"/>
            <ac:cxnSpMk id="3079" creationId="{FC23E3B9-5ABF-58B3-E2B0-E9A5DAA90037}"/>
          </ac:cxnSpMkLst>
        </pc:cxnChg>
      </pc:sldChg>
      <pc:sldChg chg="modSp mod modNotesTx">
        <pc:chgData name="Niels Nagle" userId="4f288703fe02b2bb" providerId="LiveId" clId="{0DD29633-86AF-48E1-AD6D-1FDACEF55EBA}" dt="2024-03-19T08:12:02.963" v="4972" actId="20577"/>
        <pc:sldMkLst>
          <pc:docMk/>
          <pc:sldMk cId="1642793678" sldId="272"/>
        </pc:sldMkLst>
        <pc:spChg chg="mod">
          <ac:chgData name="Niels Nagle" userId="4f288703fe02b2bb" providerId="LiveId" clId="{0DD29633-86AF-48E1-AD6D-1FDACEF55EBA}" dt="2024-03-19T08:12:02.963" v="4972" actId="20577"/>
          <ac:spMkLst>
            <pc:docMk/>
            <pc:sldMk cId="1642793678" sldId="272"/>
            <ac:spMk id="12" creationId="{6DEAF61F-53A2-3421-F7F0-6D3DF37D28F0}"/>
          </ac:spMkLst>
        </pc:spChg>
        <pc:picChg chg="mod">
          <ac:chgData name="Niels Nagle" userId="4f288703fe02b2bb" providerId="LiveId" clId="{0DD29633-86AF-48E1-AD6D-1FDACEF55EBA}" dt="2024-03-04T20:58:21.205" v="4134" actId="14100"/>
          <ac:picMkLst>
            <pc:docMk/>
            <pc:sldMk cId="1642793678" sldId="272"/>
            <ac:picMk id="2" creationId="{69F17BBC-4DB7-F7F4-4C8E-100874997EE3}"/>
          </ac:picMkLst>
        </pc:picChg>
      </pc:sldChg>
      <pc:sldChg chg="modNotesTx">
        <pc:chgData name="Niels Nagle" userId="4f288703fe02b2bb" providerId="LiveId" clId="{0DD29633-86AF-48E1-AD6D-1FDACEF55EBA}" dt="2024-02-27T20:32:52.934" v="1616"/>
        <pc:sldMkLst>
          <pc:docMk/>
          <pc:sldMk cId="2767631276" sldId="273"/>
        </pc:sldMkLst>
      </pc:sldChg>
      <pc:sldChg chg="modSp mod modNotesTx">
        <pc:chgData name="Niels Nagle" userId="4f288703fe02b2bb" providerId="LiveId" clId="{0DD29633-86AF-48E1-AD6D-1FDACEF55EBA}" dt="2024-03-04T20:57:53.244" v="4131" actId="1076"/>
        <pc:sldMkLst>
          <pc:docMk/>
          <pc:sldMk cId="545139946" sldId="274"/>
        </pc:sldMkLst>
        <pc:graphicFrameChg chg="mod">
          <ac:chgData name="Niels Nagle" userId="4f288703fe02b2bb" providerId="LiveId" clId="{0DD29633-86AF-48E1-AD6D-1FDACEF55EBA}" dt="2024-03-04T20:57:53.244" v="4131" actId="1076"/>
          <ac:graphicFrameMkLst>
            <pc:docMk/>
            <pc:sldMk cId="545139946" sldId="274"/>
            <ac:graphicFrameMk id="5" creationId="{8C4C0171-4ECB-53E3-9B85-DBBF1578E89B}"/>
          </ac:graphicFrameMkLst>
        </pc:graphicFrameChg>
      </pc:sldChg>
      <pc:sldChg chg="delSp modSp del mod modNotesTx">
        <pc:chgData name="Niels Nagle" userId="4f288703fe02b2bb" providerId="LiveId" clId="{0DD29633-86AF-48E1-AD6D-1FDACEF55EBA}" dt="2024-03-04T21:01:17.509" v="4182" actId="47"/>
        <pc:sldMkLst>
          <pc:docMk/>
          <pc:sldMk cId="811314342" sldId="275"/>
        </pc:sldMkLst>
        <pc:spChg chg="mod">
          <ac:chgData name="Niels Nagle" userId="4f288703fe02b2bb" providerId="LiveId" clId="{0DD29633-86AF-48E1-AD6D-1FDACEF55EBA}" dt="2024-03-04T20:58:37.802" v="4136" actId="21"/>
          <ac:spMkLst>
            <pc:docMk/>
            <pc:sldMk cId="811314342" sldId="275"/>
            <ac:spMk id="2" creationId="{816E6F0F-73A2-7AA8-E04B-8E521183CAD7}"/>
          </ac:spMkLst>
        </pc:spChg>
        <pc:graphicFrameChg chg="del mod">
          <ac:chgData name="Niels Nagle" userId="4f288703fe02b2bb" providerId="LiveId" clId="{0DD29633-86AF-48E1-AD6D-1FDACEF55EBA}" dt="2024-03-04T20:58:51.654" v="4138" actId="21"/>
          <ac:graphicFrameMkLst>
            <pc:docMk/>
            <pc:sldMk cId="811314342" sldId="275"/>
            <ac:graphicFrameMk id="5" creationId="{E25DFB39-0E4B-079D-8891-50F9053B8AF4}"/>
          </ac:graphicFrameMkLst>
        </pc:graphicFrameChg>
      </pc:sldChg>
      <pc:sldChg chg="modSp mod modNotesTx">
        <pc:chgData name="Niels Nagle" userId="4f288703fe02b2bb" providerId="LiveId" clId="{0DD29633-86AF-48E1-AD6D-1FDACEF55EBA}" dt="2024-02-27T20:38:01.499" v="1681" actId="20577"/>
        <pc:sldMkLst>
          <pc:docMk/>
          <pc:sldMk cId="2310490222" sldId="276"/>
        </pc:sldMkLst>
        <pc:spChg chg="mod">
          <ac:chgData name="Niels Nagle" userId="4f288703fe02b2bb" providerId="LiveId" clId="{0DD29633-86AF-48E1-AD6D-1FDACEF55EBA}" dt="2024-02-27T20:38:01.499" v="1681" actId="20577"/>
          <ac:spMkLst>
            <pc:docMk/>
            <pc:sldMk cId="2310490222" sldId="276"/>
            <ac:spMk id="3" creationId="{DB824354-2A22-70ED-A593-5EC4375E26AF}"/>
          </ac:spMkLst>
        </pc:spChg>
      </pc:sldChg>
      <pc:sldChg chg="addSp delSp modSp mod modNotesTx">
        <pc:chgData name="Niels Nagle" userId="4f288703fe02b2bb" providerId="LiveId" clId="{0DD29633-86AF-48E1-AD6D-1FDACEF55EBA}" dt="2024-03-19T08:17:10.032" v="4989" actId="113"/>
        <pc:sldMkLst>
          <pc:docMk/>
          <pc:sldMk cId="243496197" sldId="277"/>
        </pc:sldMkLst>
        <pc:spChg chg="mod">
          <ac:chgData name="Niels Nagle" userId="4f288703fe02b2bb" providerId="LiveId" clId="{0DD29633-86AF-48E1-AD6D-1FDACEF55EBA}" dt="2024-03-19T08:17:10.032" v="4989" actId="113"/>
          <ac:spMkLst>
            <pc:docMk/>
            <pc:sldMk cId="243496197" sldId="277"/>
            <ac:spMk id="5" creationId="{228B964A-4114-AB40-448D-8CB0064CB8FF}"/>
          </ac:spMkLst>
        </pc:spChg>
        <pc:spChg chg="mod">
          <ac:chgData name="Niels Nagle" userId="4f288703fe02b2bb" providerId="LiveId" clId="{0DD29633-86AF-48E1-AD6D-1FDACEF55EBA}" dt="2024-02-26T21:01:05.576" v="965" actId="207"/>
          <ac:spMkLst>
            <pc:docMk/>
            <pc:sldMk cId="243496197" sldId="277"/>
            <ac:spMk id="6" creationId="{B73C4779-06ED-3E35-0DE0-D3B9EBF11A41}"/>
          </ac:spMkLst>
        </pc:spChg>
        <pc:spChg chg="mod">
          <ac:chgData name="Niels Nagle" userId="4f288703fe02b2bb" providerId="LiveId" clId="{0DD29633-86AF-48E1-AD6D-1FDACEF55EBA}" dt="2024-02-26T21:01:05.576" v="965" actId="207"/>
          <ac:spMkLst>
            <pc:docMk/>
            <pc:sldMk cId="243496197" sldId="277"/>
            <ac:spMk id="7" creationId="{869B23EF-4DF1-A1DC-FFD9-97BB736D2E53}"/>
          </ac:spMkLst>
        </pc:spChg>
        <pc:spChg chg="mod">
          <ac:chgData name="Niels Nagle" userId="4f288703fe02b2bb" providerId="LiveId" clId="{0DD29633-86AF-48E1-AD6D-1FDACEF55EBA}" dt="2024-03-19T08:17:03.371" v="4986" actId="113"/>
          <ac:spMkLst>
            <pc:docMk/>
            <pc:sldMk cId="243496197" sldId="277"/>
            <ac:spMk id="9" creationId="{B4E6C794-1F3B-4D8D-E12E-3B792C2C986E}"/>
          </ac:spMkLst>
        </pc:spChg>
        <pc:spChg chg="mod">
          <ac:chgData name="Niels Nagle" userId="4f288703fe02b2bb" providerId="LiveId" clId="{0DD29633-86AF-48E1-AD6D-1FDACEF55EBA}" dt="2024-02-26T21:00:42.776" v="961" actId="208"/>
          <ac:spMkLst>
            <pc:docMk/>
            <pc:sldMk cId="243496197" sldId="277"/>
            <ac:spMk id="13" creationId="{E6BE593D-754A-37C6-CF5E-50747C20EFC7}"/>
          </ac:spMkLst>
        </pc:spChg>
        <pc:spChg chg="mod">
          <ac:chgData name="Niels Nagle" userId="4f288703fe02b2bb" providerId="LiveId" clId="{0DD29633-86AF-48E1-AD6D-1FDACEF55EBA}" dt="2024-02-26T21:00:42.776" v="961" actId="208"/>
          <ac:spMkLst>
            <pc:docMk/>
            <pc:sldMk cId="243496197" sldId="277"/>
            <ac:spMk id="14" creationId="{860D1469-3CE8-E788-998E-6D487340E99D}"/>
          </ac:spMkLst>
        </pc:spChg>
        <pc:spChg chg="mod">
          <ac:chgData name="Niels Nagle" userId="4f288703fe02b2bb" providerId="LiveId" clId="{0DD29633-86AF-48E1-AD6D-1FDACEF55EBA}" dt="2024-02-26T21:00:42.776" v="961" actId="208"/>
          <ac:spMkLst>
            <pc:docMk/>
            <pc:sldMk cId="243496197" sldId="277"/>
            <ac:spMk id="15" creationId="{10D99027-D490-4B5B-8086-5786EFBA3F3E}"/>
          </ac:spMkLst>
        </pc:spChg>
        <pc:spChg chg="add del mod">
          <ac:chgData name="Niels Nagle" userId="4f288703fe02b2bb" providerId="LiveId" clId="{0DD29633-86AF-48E1-AD6D-1FDACEF55EBA}" dt="2024-03-19T08:17:01.491" v="4985" actId="478"/>
          <ac:spMkLst>
            <pc:docMk/>
            <pc:sldMk cId="243496197" sldId="277"/>
            <ac:spMk id="18" creationId="{94AF8F92-0AE4-DFD0-009C-FF72BCF8B6C0}"/>
          </ac:spMkLst>
        </pc:spChg>
        <pc:spChg chg="add mod">
          <ac:chgData name="Niels Nagle" userId="4f288703fe02b2bb" providerId="LiveId" clId="{0DD29633-86AF-48E1-AD6D-1FDACEF55EBA}" dt="2024-03-19T08:17:06.214" v="4987"/>
          <ac:spMkLst>
            <pc:docMk/>
            <pc:sldMk cId="243496197" sldId="277"/>
            <ac:spMk id="19" creationId="{5D3CC7E2-BE25-3D4F-7019-BB7CFE80DC3B}"/>
          </ac:spMkLst>
        </pc:spChg>
        <pc:picChg chg="add mod">
          <ac:chgData name="Niels Nagle" userId="4f288703fe02b2bb" providerId="LiveId" clId="{0DD29633-86AF-48E1-AD6D-1FDACEF55EBA}" dt="2024-02-20T21:50:56.109" v="138" actId="1076"/>
          <ac:picMkLst>
            <pc:docMk/>
            <pc:sldMk cId="243496197" sldId="277"/>
            <ac:picMk id="2" creationId="{405EEBF6-EC12-3CED-FB97-7CBD7F2EDD49}"/>
          </ac:picMkLst>
        </pc:picChg>
        <pc:picChg chg="del">
          <ac:chgData name="Niels Nagle" userId="4f288703fe02b2bb" providerId="LiveId" clId="{0DD29633-86AF-48E1-AD6D-1FDACEF55EBA}" dt="2024-02-20T21:50:52.437" v="137" actId="478"/>
          <ac:picMkLst>
            <pc:docMk/>
            <pc:sldMk cId="243496197" sldId="277"/>
            <ac:picMk id="3" creationId="{DE1AE682-CB98-DC4F-2FD0-1670E619E165}"/>
          </ac:picMkLst>
        </pc:picChg>
      </pc:sldChg>
      <pc:sldChg chg="addSp delSp modSp mod modNotesTx">
        <pc:chgData name="Niels Nagle" userId="4f288703fe02b2bb" providerId="LiveId" clId="{0DD29633-86AF-48E1-AD6D-1FDACEF55EBA}" dt="2024-03-19T08:17:16.297" v="4991" actId="113"/>
        <pc:sldMkLst>
          <pc:docMk/>
          <pc:sldMk cId="1098889281" sldId="278"/>
        </pc:sldMkLst>
        <pc:spChg chg="mod">
          <ac:chgData name="Niels Nagle" userId="4f288703fe02b2bb" providerId="LiveId" clId="{0DD29633-86AF-48E1-AD6D-1FDACEF55EBA}" dt="2024-02-26T20:48:12.061" v="803"/>
          <ac:spMkLst>
            <pc:docMk/>
            <pc:sldMk cId="1098889281" sldId="278"/>
            <ac:spMk id="4" creationId="{8C56169F-7698-6952-5F00-452B1C106136}"/>
          </ac:spMkLst>
        </pc:spChg>
        <pc:spChg chg="mod">
          <ac:chgData name="Niels Nagle" userId="4f288703fe02b2bb" providerId="LiveId" clId="{0DD29633-86AF-48E1-AD6D-1FDACEF55EBA}" dt="2024-02-26T20:48:12.061" v="803"/>
          <ac:spMkLst>
            <pc:docMk/>
            <pc:sldMk cId="1098889281" sldId="278"/>
            <ac:spMk id="5" creationId="{056F8BB8-8193-14C3-73FB-6D520560033F}"/>
          </ac:spMkLst>
        </pc:spChg>
        <pc:spChg chg="mod">
          <ac:chgData name="Niels Nagle" userId="4f288703fe02b2bb" providerId="LiveId" clId="{0DD29633-86AF-48E1-AD6D-1FDACEF55EBA}" dt="2024-02-26T20:48:12.061" v="803"/>
          <ac:spMkLst>
            <pc:docMk/>
            <pc:sldMk cId="1098889281" sldId="278"/>
            <ac:spMk id="6" creationId="{5C491CCF-B6D9-65D7-60B3-D0683876A46A}"/>
          </ac:spMkLst>
        </pc:spChg>
        <pc:spChg chg="mod">
          <ac:chgData name="Niels Nagle" userId="4f288703fe02b2bb" providerId="LiveId" clId="{0DD29633-86AF-48E1-AD6D-1FDACEF55EBA}" dt="2024-02-26T20:48:25.801" v="804"/>
          <ac:spMkLst>
            <pc:docMk/>
            <pc:sldMk cId="1098889281" sldId="278"/>
            <ac:spMk id="8" creationId="{DE11D351-1D54-6209-43CF-18C708994C7F}"/>
          </ac:spMkLst>
        </pc:spChg>
        <pc:spChg chg="mod">
          <ac:chgData name="Niels Nagle" userId="4f288703fe02b2bb" providerId="LiveId" clId="{0DD29633-86AF-48E1-AD6D-1FDACEF55EBA}" dt="2024-02-26T20:48:25.801" v="804"/>
          <ac:spMkLst>
            <pc:docMk/>
            <pc:sldMk cId="1098889281" sldId="278"/>
            <ac:spMk id="9" creationId="{9954967B-E242-B619-1CA3-F02D6B8A9CD4}"/>
          </ac:spMkLst>
        </pc:spChg>
        <pc:spChg chg="mod">
          <ac:chgData name="Niels Nagle" userId="4f288703fe02b2bb" providerId="LiveId" clId="{0DD29633-86AF-48E1-AD6D-1FDACEF55EBA}" dt="2024-02-26T20:48:25.801" v="804"/>
          <ac:spMkLst>
            <pc:docMk/>
            <pc:sldMk cId="1098889281" sldId="278"/>
            <ac:spMk id="10" creationId="{5105A7EB-B027-34FF-5CDD-5ACC2B9C73DD}"/>
          </ac:spMkLst>
        </pc:spChg>
        <pc:spChg chg="mod">
          <ac:chgData name="Niels Nagle" userId="4f288703fe02b2bb" providerId="LiveId" clId="{0DD29633-86AF-48E1-AD6D-1FDACEF55EBA}" dt="2024-02-26T21:01:11.332" v="966"/>
          <ac:spMkLst>
            <pc:docMk/>
            <pc:sldMk cId="1098889281" sldId="278"/>
            <ac:spMk id="12" creationId="{BF6792A2-ABBE-ECF1-63F8-7992526925C7}"/>
          </ac:spMkLst>
        </pc:spChg>
        <pc:spChg chg="mod">
          <ac:chgData name="Niels Nagle" userId="4f288703fe02b2bb" providerId="LiveId" clId="{0DD29633-86AF-48E1-AD6D-1FDACEF55EBA}" dt="2024-02-26T21:01:11.332" v="966"/>
          <ac:spMkLst>
            <pc:docMk/>
            <pc:sldMk cId="1098889281" sldId="278"/>
            <ac:spMk id="13" creationId="{4B219168-0D82-0151-7F21-40C0A5A88994}"/>
          </ac:spMkLst>
        </pc:spChg>
        <pc:spChg chg="mod">
          <ac:chgData name="Niels Nagle" userId="4f288703fe02b2bb" providerId="LiveId" clId="{0DD29633-86AF-48E1-AD6D-1FDACEF55EBA}" dt="2024-02-26T21:01:11.332" v="966"/>
          <ac:spMkLst>
            <pc:docMk/>
            <pc:sldMk cId="1098889281" sldId="278"/>
            <ac:spMk id="14" creationId="{1DE99B8C-1ED5-BC21-83C6-C4A99AF17E31}"/>
          </ac:spMkLst>
        </pc:spChg>
        <pc:spChg chg="mod">
          <ac:chgData name="Niels Nagle" userId="4f288703fe02b2bb" providerId="LiveId" clId="{0DD29633-86AF-48E1-AD6D-1FDACEF55EBA}" dt="2024-03-19T08:17:14.716" v="4990" actId="113"/>
          <ac:spMkLst>
            <pc:docMk/>
            <pc:sldMk cId="1098889281" sldId="278"/>
            <ac:spMk id="19" creationId="{1C30D193-60FE-2A9D-8ABA-AA091B777625}"/>
          </ac:spMkLst>
        </pc:spChg>
        <pc:spChg chg="mod">
          <ac:chgData name="Niels Nagle" userId="4f288703fe02b2bb" providerId="LiveId" clId="{0DD29633-86AF-48E1-AD6D-1FDACEF55EBA}" dt="2024-03-19T08:17:16.297" v="4991" actId="113"/>
          <ac:spMkLst>
            <pc:docMk/>
            <pc:sldMk cId="1098889281" sldId="278"/>
            <ac:spMk id="23" creationId="{831EB034-B6AE-6084-3C17-6CEE0FC58F95}"/>
          </ac:spMkLst>
        </pc:spChg>
        <pc:grpChg chg="add mod">
          <ac:chgData name="Niels Nagle" userId="4f288703fe02b2bb" providerId="LiveId" clId="{0DD29633-86AF-48E1-AD6D-1FDACEF55EBA}" dt="2024-02-26T20:48:12.061" v="803"/>
          <ac:grpSpMkLst>
            <pc:docMk/>
            <pc:sldMk cId="1098889281" sldId="278"/>
            <ac:grpSpMk id="2" creationId="{64A831ED-91A1-48DD-869F-816EA0AFCC77}"/>
          </ac:grpSpMkLst>
        </pc:grpChg>
        <pc:grpChg chg="add mod ord">
          <ac:chgData name="Niels Nagle" userId="4f288703fe02b2bb" providerId="LiveId" clId="{0DD29633-86AF-48E1-AD6D-1FDACEF55EBA}" dt="2024-02-26T20:48:47.520" v="808" actId="167"/>
          <ac:grpSpMkLst>
            <pc:docMk/>
            <pc:sldMk cId="1098889281" sldId="278"/>
            <ac:grpSpMk id="7" creationId="{B4DEA7BB-A998-6BFD-B791-DDEF709E200C}"/>
          </ac:grpSpMkLst>
        </pc:grpChg>
        <pc:grpChg chg="add mod ord">
          <ac:chgData name="Niels Nagle" userId="4f288703fe02b2bb" providerId="LiveId" clId="{0DD29633-86AF-48E1-AD6D-1FDACEF55EBA}" dt="2024-02-26T21:01:16.185" v="968" actId="167"/>
          <ac:grpSpMkLst>
            <pc:docMk/>
            <pc:sldMk cId="1098889281" sldId="278"/>
            <ac:grpSpMk id="11" creationId="{F8880D79-8729-457E-4443-C248BA491709}"/>
          </ac:grpSpMkLst>
        </pc:grpChg>
        <pc:grpChg chg="mod">
          <ac:chgData name="Niels Nagle" userId="4f288703fe02b2bb" providerId="LiveId" clId="{0DD29633-86AF-48E1-AD6D-1FDACEF55EBA}" dt="2024-02-26T20:46:36.727" v="795" actId="1037"/>
          <ac:grpSpMkLst>
            <pc:docMk/>
            <pc:sldMk cId="1098889281" sldId="278"/>
            <ac:grpSpMk id="18" creationId="{A263F8FB-6191-D0CD-1860-2F5627FABBC3}"/>
          </ac:grpSpMkLst>
        </pc:grpChg>
        <pc:grpChg chg="mod">
          <ac:chgData name="Niels Nagle" userId="4f288703fe02b2bb" providerId="LiveId" clId="{0DD29633-86AF-48E1-AD6D-1FDACEF55EBA}" dt="2024-02-26T20:46:36.727" v="795" actId="1037"/>
          <ac:grpSpMkLst>
            <pc:docMk/>
            <pc:sldMk cId="1098889281" sldId="278"/>
            <ac:grpSpMk id="22" creationId="{45F4A80D-E821-2521-1E7E-070D7C9E0B13}"/>
          </ac:grpSpMkLst>
        </pc:grpChg>
        <pc:grpChg chg="del mod">
          <ac:chgData name="Niels Nagle" userId="4f288703fe02b2bb" providerId="LiveId" clId="{0DD29633-86AF-48E1-AD6D-1FDACEF55EBA}" dt="2024-02-26T20:48:48.146" v="809" actId="478"/>
          <ac:grpSpMkLst>
            <pc:docMk/>
            <pc:sldMk cId="1098889281" sldId="278"/>
            <ac:grpSpMk id="28" creationId="{39CCA671-18A9-AAC5-E5BB-A588968177B5}"/>
          </ac:grpSpMkLst>
        </pc:grpChg>
        <pc:grpChg chg="del mod">
          <ac:chgData name="Niels Nagle" userId="4f288703fe02b2bb" providerId="LiveId" clId="{0DD29633-86AF-48E1-AD6D-1FDACEF55EBA}" dt="2024-02-26T21:01:17.235" v="969" actId="478"/>
          <ac:grpSpMkLst>
            <pc:docMk/>
            <pc:sldMk cId="1098889281" sldId="278"/>
            <ac:grpSpMk id="32" creationId="{5B1E6F34-1DB1-B75E-AA35-AA399D3D1D3D}"/>
          </ac:grpSpMkLst>
        </pc:grpChg>
        <pc:cxnChg chg="mod">
          <ac:chgData name="Niels Nagle" userId="4f288703fe02b2bb" providerId="LiveId" clId="{0DD29633-86AF-48E1-AD6D-1FDACEF55EBA}" dt="2024-02-26T20:46:36.727" v="795" actId="1037"/>
          <ac:cxnSpMkLst>
            <pc:docMk/>
            <pc:sldMk cId="1098889281" sldId="278"/>
            <ac:cxnSpMk id="26" creationId="{C4DBC6D8-D6F3-CA49-B49D-81DBE56D06BA}"/>
          </ac:cxnSpMkLst>
        </pc:cxnChg>
        <pc:cxnChg chg="mod">
          <ac:chgData name="Niels Nagle" userId="4f288703fe02b2bb" providerId="LiveId" clId="{0DD29633-86AF-48E1-AD6D-1FDACEF55EBA}" dt="2024-02-26T20:46:36.727" v="795" actId="1037"/>
          <ac:cxnSpMkLst>
            <pc:docMk/>
            <pc:sldMk cId="1098889281" sldId="278"/>
            <ac:cxnSpMk id="27" creationId="{7BAE90E1-D3FD-9D38-B1D7-EEC411E132F6}"/>
          </ac:cxnSpMkLst>
        </pc:cxnChg>
      </pc:sldChg>
      <pc:sldChg chg="addSp delSp modSp mod modNotesTx">
        <pc:chgData name="Niels Nagle" userId="4f288703fe02b2bb" providerId="LiveId" clId="{0DD29633-86AF-48E1-AD6D-1FDACEF55EBA}" dt="2024-02-27T20:38:18.644" v="1684"/>
        <pc:sldMkLst>
          <pc:docMk/>
          <pc:sldMk cId="1613173233" sldId="279"/>
        </pc:sldMkLst>
        <pc:spChg chg="mod ord">
          <ac:chgData name="Niels Nagle" userId="4f288703fe02b2bb" providerId="LiveId" clId="{0DD29633-86AF-48E1-AD6D-1FDACEF55EBA}" dt="2024-02-26T20:49:04.612" v="813" actId="167"/>
          <ac:spMkLst>
            <pc:docMk/>
            <pc:sldMk cId="1613173233" sldId="279"/>
            <ac:spMk id="4" creationId="{5BFB7CD9-EB93-4AD7-1418-ABACECEB9A82}"/>
          </ac:spMkLst>
        </pc:spChg>
        <pc:spChg chg="mod">
          <ac:chgData name="Niels Nagle" userId="4f288703fe02b2bb" providerId="LiveId" clId="{0DD29633-86AF-48E1-AD6D-1FDACEF55EBA}" dt="2024-02-26T20:48:50.988" v="810"/>
          <ac:spMkLst>
            <pc:docMk/>
            <pc:sldMk cId="1613173233" sldId="279"/>
            <ac:spMk id="5" creationId="{B3126561-2C6D-D4EA-1422-800BB4E80B14}"/>
          </ac:spMkLst>
        </pc:spChg>
        <pc:spChg chg="mod">
          <ac:chgData name="Niels Nagle" userId="4f288703fe02b2bb" providerId="LiveId" clId="{0DD29633-86AF-48E1-AD6D-1FDACEF55EBA}" dt="2024-02-26T20:48:50.988" v="810"/>
          <ac:spMkLst>
            <pc:docMk/>
            <pc:sldMk cId="1613173233" sldId="279"/>
            <ac:spMk id="6" creationId="{B4D3F24D-6C39-832B-0B34-90F4FA050811}"/>
          </ac:spMkLst>
        </pc:spChg>
        <pc:spChg chg="mod">
          <ac:chgData name="Niels Nagle" userId="4f288703fe02b2bb" providerId="LiveId" clId="{0DD29633-86AF-48E1-AD6D-1FDACEF55EBA}" dt="2024-02-26T21:01:20.182" v="970"/>
          <ac:spMkLst>
            <pc:docMk/>
            <pc:sldMk cId="1613173233" sldId="279"/>
            <ac:spMk id="8" creationId="{4EB7A0BE-E9CC-232D-E76B-2D650F123FB1}"/>
          </ac:spMkLst>
        </pc:spChg>
        <pc:spChg chg="mod">
          <ac:chgData name="Niels Nagle" userId="4f288703fe02b2bb" providerId="LiveId" clId="{0DD29633-86AF-48E1-AD6D-1FDACEF55EBA}" dt="2024-02-26T21:01:20.182" v="970"/>
          <ac:spMkLst>
            <pc:docMk/>
            <pc:sldMk cId="1613173233" sldId="279"/>
            <ac:spMk id="9" creationId="{90F556E1-ABDF-95DD-6423-F44D0B06FF67}"/>
          </ac:spMkLst>
        </pc:spChg>
        <pc:spChg chg="mod">
          <ac:chgData name="Niels Nagle" userId="4f288703fe02b2bb" providerId="LiveId" clId="{0DD29633-86AF-48E1-AD6D-1FDACEF55EBA}" dt="2024-02-26T21:01:20.182" v="970"/>
          <ac:spMkLst>
            <pc:docMk/>
            <pc:sldMk cId="1613173233" sldId="279"/>
            <ac:spMk id="10" creationId="{7A6383CD-9618-14AE-77C6-FAEF4CAC8F6D}"/>
          </ac:spMkLst>
        </pc:spChg>
        <pc:spChg chg="add del">
          <ac:chgData name="Niels Nagle" userId="4f288703fe02b2bb" providerId="LiveId" clId="{0DD29633-86AF-48E1-AD6D-1FDACEF55EBA}" dt="2024-02-27T20:37:57.606" v="1677" actId="22"/>
          <ac:spMkLst>
            <pc:docMk/>
            <pc:sldMk cId="1613173233" sldId="279"/>
            <ac:spMk id="12" creationId="{2B63907F-95C6-955E-8CD5-37A71B916AC9}"/>
          </ac:spMkLst>
        </pc:spChg>
        <pc:spChg chg="mod">
          <ac:chgData name="Niels Nagle" userId="4f288703fe02b2bb" providerId="LiveId" clId="{0DD29633-86AF-48E1-AD6D-1FDACEF55EBA}" dt="2024-02-27T20:36:34.575" v="1640" actId="12"/>
          <ac:spMkLst>
            <pc:docMk/>
            <pc:sldMk cId="1613173233" sldId="279"/>
            <ac:spMk id="21" creationId="{0EE7D61D-E78F-A43F-39D8-EA2B3D32D388}"/>
          </ac:spMkLst>
        </pc:spChg>
        <pc:spChg chg="mod">
          <ac:chgData name="Niels Nagle" userId="4f288703fe02b2bb" providerId="LiveId" clId="{0DD29633-86AF-48E1-AD6D-1FDACEF55EBA}" dt="2024-02-27T20:36:38.147" v="1641" actId="12"/>
          <ac:spMkLst>
            <pc:docMk/>
            <pc:sldMk cId="1613173233" sldId="279"/>
            <ac:spMk id="25" creationId="{943DA236-98A7-5281-29D2-1E060F03E726}"/>
          </ac:spMkLst>
        </pc:spChg>
        <pc:grpChg chg="add mod ord">
          <ac:chgData name="Niels Nagle" userId="4f288703fe02b2bb" providerId="LiveId" clId="{0DD29633-86AF-48E1-AD6D-1FDACEF55EBA}" dt="2024-02-26T20:49:07.118" v="814" actId="167"/>
          <ac:grpSpMkLst>
            <pc:docMk/>
            <pc:sldMk cId="1613173233" sldId="279"/>
            <ac:grpSpMk id="2" creationId="{D8215DDA-C85D-82FF-7A08-C444D35B6C4F}"/>
          </ac:grpSpMkLst>
        </pc:grpChg>
        <pc:grpChg chg="add del mod ord">
          <ac:chgData name="Niels Nagle" userId="4f288703fe02b2bb" providerId="LiveId" clId="{0DD29633-86AF-48E1-AD6D-1FDACEF55EBA}" dt="2024-02-26T21:01:30.608" v="974" actId="478"/>
          <ac:grpSpMkLst>
            <pc:docMk/>
            <pc:sldMk cId="1613173233" sldId="279"/>
            <ac:grpSpMk id="7" creationId="{52FB4B12-4517-9F07-A538-A41E0EB825B5}"/>
          </ac:grpSpMkLst>
        </pc:grpChg>
        <pc:grpChg chg="mod">
          <ac:chgData name="Niels Nagle" userId="4f288703fe02b2bb" providerId="LiveId" clId="{0DD29633-86AF-48E1-AD6D-1FDACEF55EBA}" dt="2024-02-26T20:46:46.109" v="797" actId="1037"/>
          <ac:grpSpMkLst>
            <pc:docMk/>
            <pc:sldMk cId="1613173233" sldId="279"/>
            <ac:grpSpMk id="20" creationId="{20F2BD31-08AB-359C-7437-DF654CD327DA}"/>
          </ac:grpSpMkLst>
        </pc:grpChg>
        <pc:grpChg chg="mod">
          <ac:chgData name="Niels Nagle" userId="4f288703fe02b2bb" providerId="LiveId" clId="{0DD29633-86AF-48E1-AD6D-1FDACEF55EBA}" dt="2024-02-26T20:46:46.109" v="797" actId="1037"/>
          <ac:grpSpMkLst>
            <pc:docMk/>
            <pc:sldMk cId="1613173233" sldId="279"/>
            <ac:grpSpMk id="24" creationId="{47536F57-7A59-4818-01B5-C1001C89DCD4}"/>
          </ac:grpSpMkLst>
        </pc:grpChg>
        <pc:grpChg chg="del mod">
          <ac:chgData name="Niels Nagle" userId="4f288703fe02b2bb" providerId="LiveId" clId="{0DD29633-86AF-48E1-AD6D-1FDACEF55EBA}" dt="2024-02-26T20:49:07.799" v="815" actId="478"/>
          <ac:grpSpMkLst>
            <pc:docMk/>
            <pc:sldMk cId="1613173233" sldId="279"/>
            <ac:grpSpMk id="28" creationId="{A9F9A607-65D8-204B-DC8B-09BA7EA2EB6B}"/>
          </ac:grpSpMkLst>
        </pc:grpChg>
        <pc:grpChg chg="del mod">
          <ac:chgData name="Niels Nagle" userId="4f288703fe02b2bb" providerId="LiveId" clId="{0DD29633-86AF-48E1-AD6D-1FDACEF55EBA}" dt="2024-02-26T21:01:31.789" v="975" actId="478"/>
          <ac:grpSpMkLst>
            <pc:docMk/>
            <pc:sldMk cId="1613173233" sldId="279"/>
            <ac:grpSpMk id="32" creationId="{A40E8BB9-B7F4-84B1-5033-E344039E2381}"/>
          </ac:grpSpMkLst>
        </pc:grpChg>
        <pc:picChg chg="mod">
          <ac:chgData name="Niels Nagle" userId="4f288703fe02b2bb" providerId="LiveId" clId="{0DD29633-86AF-48E1-AD6D-1FDACEF55EBA}" dt="2024-02-27T20:37:59.384" v="1679" actId="196"/>
          <ac:picMkLst>
            <pc:docMk/>
            <pc:sldMk cId="1613173233" sldId="279"/>
            <ac:picMk id="3" creationId="{296AF10F-C17B-9FB7-F599-7BCF951BD6C5}"/>
          </ac:picMkLst>
        </pc:picChg>
        <pc:cxnChg chg="mod">
          <ac:chgData name="Niels Nagle" userId="4f288703fe02b2bb" providerId="LiveId" clId="{0DD29633-86AF-48E1-AD6D-1FDACEF55EBA}" dt="2024-02-26T20:46:46.109" v="797" actId="1037"/>
          <ac:cxnSpMkLst>
            <pc:docMk/>
            <pc:sldMk cId="1613173233" sldId="279"/>
            <ac:cxnSpMk id="18" creationId="{F6FB4B41-232A-90A2-08AC-503BBEEE2978}"/>
          </ac:cxnSpMkLst>
        </pc:cxnChg>
        <pc:cxnChg chg="mod">
          <ac:chgData name="Niels Nagle" userId="4f288703fe02b2bb" providerId="LiveId" clId="{0DD29633-86AF-48E1-AD6D-1FDACEF55EBA}" dt="2024-02-26T20:46:46.109" v="797" actId="1037"/>
          <ac:cxnSpMkLst>
            <pc:docMk/>
            <pc:sldMk cId="1613173233" sldId="279"/>
            <ac:cxnSpMk id="19" creationId="{16BA5419-ED1C-2016-0428-D6F88BC2F4DF}"/>
          </ac:cxnSpMkLst>
        </pc:cxnChg>
      </pc:sldChg>
      <pc:sldChg chg="addSp delSp modSp del mod ord modShow modNotesTx">
        <pc:chgData name="Niels Nagle" userId="4f288703fe02b2bb" providerId="LiveId" clId="{0DD29633-86AF-48E1-AD6D-1FDACEF55EBA}" dt="2024-03-19T08:18:36.794" v="5001" actId="47"/>
        <pc:sldMkLst>
          <pc:docMk/>
          <pc:sldMk cId="2355589525" sldId="280"/>
        </pc:sldMkLst>
        <pc:spChg chg="mod">
          <ac:chgData name="Niels Nagle" userId="4f288703fe02b2bb" providerId="LiveId" clId="{0DD29633-86AF-48E1-AD6D-1FDACEF55EBA}" dt="2024-02-26T20:49:18.984" v="816"/>
          <ac:spMkLst>
            <pc:docMk/>
            <pc:sldMk cId="2355589525" sldId="280"/>
            <ac:spMk id="4" creationId="{73A9A085-C502-4746-276B-375361B628A4}"/>
          </ac:spMkLst>
        </pc:spChg>
        <pc:spChg chg="mod">
          <ac:chgData name="Niels Nagle" userId="4f288703fe02b2bb" providerId="LiveId" clId="{0DD29633-86AF-48E1-AD6D-1FDACEF55EBA}" dt="2024-02-26T20:49:18.984" v="816"/>
          <ac:spMkLst>
            <pc:docMk/>
            <pc:sldMk cId="2355589525" sldId="280"/>
            <ac:spMk id="5" creationId="{0CFDB471-AA5B-0D79-1223-92CF8761DC4D}"/>
          </ac:spMkLst>
        </pc:spChg>
        <pc:spChg chg="mod">
          <ac:chgData name="Niels Nagle" userId="4f288703fe02b2bb" providerId="LiveId" clId="{0DD29633-86AF-48E1-AD6D-1FDACEF55EBA}" dt="2024-02-26T20:49:18.984" v="816"/>
          <ac:spMkLst>
            <pc:docMk/>
            <pc:sldMk cId="2355589525" sldId="280"/>
            <ac:spMk id="6" creationId="{A688764F-0B1A-909F-2240-9C45208A55D8}"/>
          </ac:spMkLst>
        </pc:spChg>
        <pc:spChg chg="mod">
          <ac:chgData name="Niels Nagle" userId="4f288703fe02b2bb" providerId="LiveId" clId="{0DD29633-86AF-48E1-AD6D-1FDACEF55EBA}" dt="2024-02-26T21:01:40.531" v="976"/>
          <ac:spMkLst>
            <pc:docMk/>
            <pc:sldMk cId="2355589525" sldId="280"/>
            <ac:spMk id="8" creationId="{377CE2E2-00E7-0C68-31A6-FA0E4593C465}"/>
          </ac:spMkLst>
        </pc:spChg>
        <pc:spChg chg="mod">
          <ac:chgData name="Niels Nagle" userId="4f288703fe02b2bb" providerId="LiveId" clId="{0DD29633-86AF-48E1-AD6D-1FDACEF55EBA}" dt="2024-02-26T21:01:40.531" v="976"/>
          <ac:spMkLst>
            <pc:docMk/>
            <pc:sldMk cId="2355589525" sldId="280"/>
            <ac:spMk id="9" creationId="{30AD7763-5434-8644-6F74-8F3EF920A863}"/>
          </ac:spMkLst>
        </pc:spChg>
        <pc:spChg chg="mod">
          <ac:chgData name="Niels Nagle" userId="4f288703fe02b2bb" providerId="LiveId" clId="{0DD29633-86AF-48E1-AD6D-1FDACEF55EBA}" dt="2024-02-26T21:01:40.531" v="976"/>
          <ac:spMkLst>
            <pc:docMk/>
            <pc:sldMk cId="2355589525" sldId="280"/>
            <ac:spMk id="10" creationId="{B0AAE602-7CBA-F02C-D0EC-526E7B23EFF3}"/>
          </ac:spMkLst>
        </pc:spChg>
        <pc:spChg chg="mod">
          <ac:chgData name="Niels Nagle" userId="4f288703fe02b2bb" providerId="LiveId" clId="{0DD29633-86AF-48E1-AD6D-1FDACEF55EBA}" dt="2024-02-26T21:02:09.553" v="981"/>
          <ac:spMkLst>
            <pc:docMk/>
            <pc:sldMk cId="2355589525" sldId="280"/>
            <ac:spMk id="12" creationId="{B0DAAEE4-957D-00D9-332A-7A2A84139FB6}"/>
          </ac:spMkLst>
        </pc:spChg>
        <pc:spChg chg="mod">
          <ac:chgData name="Niels Nagle" userId="4f288703fe02b2bb" providerId="LiveId" clId="{0DD29633-86AF-48E1-AD6D-1FDACEF55EBA}" dt="2024-02-26T21:02:09.553" v="981"/>
          <ac:spMkLst>
            <pc:docMk/>
            <pc:sldMk cId="2355589525" sldId="280"/>
            <ac:spMk id="13" creationId="{37F50EE0-700C-5803-46F5-DA58728C0C7A}"/>
          </ac:spMkLst>
        </pc:spChg>
        <pc:spChg chg="mod">
          <ac:chgData name="Niels Nagle" userId="4f288703fe02b2bb" providerId="LiveId" clId="{0DD29633-86AF-48E1-AD6D-1FDACEF55EBA}" dt="2024-02-26T21:02:09.553" v="981"/>
          <ac:spMkLst>
            <pc:docMk/>
            <pc:sldMk cId="2355589525" sldId="280"/>
            <ac:spMk id="14" creationId="{4B0C71C4-12D2-4CA7-5A28-12059C07E117}"/>
          </ac:spMkLst>
        </pc:spChg>
        <pc:spChg chg="mod">
          <ac:chgData name="Niels Nagle" userId="4f288703fe02b2bb" providerId="LiveId" clId="{0DD29633-86AF-48E1-AD6D-1FDACEF55EBA}" dt="2024-02-27T20:39:17.126" v="1686" actId="12"/>
          <ac:spMkLst>
            <pc:docMk/>
            <pc:sldMk cId="2355589525" sldId="280"/>
            <ac:spMk id="35" creationId="{4E3E827D-2B99-F58E-8148-441DDB64058E}"/>
          </ac:spMkLst>
        </pc:spChg>
        <pc:spChg chg="mod">
          <ac:chgData name="Niels Nagle" userId="4f288703fe02b2bb" providerId="LiveId" clId="{0DD29633-86AF-48E1-AD6D-1FDACEF55EBA}" dt="2024-02-26T21:02:21.664" v="984" actId="208"/>
          <ac:spMkLst>
            <pc:docMk/>
            <pc:sldMk cId="2355589525" sldId="280"/>
            <ac:spMk id="36" creationId="{14E079F4-B7FF-CD94-BB29-DC202D1595A5}"/>
          </ac:spMkLst>
        </pc:spChg>
        <pc:spChg chg="mod">
          <ac:chgData name="Niels Nagle" userId="4f288703fe02b2bb" providerId="LiveId" clId="{0DD29633-86AF-48E1-AD6D-1FDACEF55EBA}" dt="2024-02-26T21:02:21.664" v="984" actId="208"/>
          <ac:spMkLst>
            <pc:docMk/>
            <pc:sldMk cId="2355589525" sldId="280"/>
            <ac:spMk id="37" creationId="{2ED4D9A5-5A39-592C-8E55-08A47973F839}"/>
          </ac:spMkLst>
        </pc:spChg>
        <pc:spChg chg="mod">
          <ac:chgData name="Niels Nagle" userId="4f288703fe02b2bb" providerId="LiveId" clId="{0DD29633-86AF-48E1-AD6D-1FDACEF55EBA}" dt="2024-02-26T21:01:57.406" v="979" actId="208"/>
          <ac:spMkLst>
            <pc:docMk/>
            <pc:sldMk cId="2355589525" sldId="280"/>
            <ac:spMk id="41" creationId="{293B8CB3-1EE0-3796-688A-FBEB6DD7A225}"/>
          </ac:spMkLst>
        </pc:spChg>
        <pc:spChg chg="mod">
          <ac:chgData name="Niels Nagle" userId="4f288703fe02b2bb" providerId="LiveId" clId="{0DD29633-86AF-48E1-AD6D-1FDACEF55EBA}" dt="2024-02-26T21:01:57.406" v="979" actId="208"/>
          <ac:spMkLst>
            <pc:docMk/>
            <pc:sldMk cId="2355589525" sldId="280"/>
            <ac:spMk id="42" creationId="{B0F302E4-CFE2-0372-EFB6-5C8AEE1936EF}"/>
          </ac:spMkLst>
        </pc:spChg>
        <pc:spChg chg="mod">
          <ac:chgData name="Niels Nagle" userId="4f288703fe02b2bb" providerId="LiveId" clId="{0DD29633-86AF-48E1-AD6D-1FDACEF55EBA}" dt="2024-02-26T21:01:57.406" v="979" actId="208"/>
          <ac:spMkLst>
            <pc:docMk/>
            <pc:sldMk cId="2355589525" sldId="280"/>
            <ac:spMk id="43" creationId="{20C3FEB1-1B6E-DFB9-DFC3-3A7A4AFB065C}"/>
          </ac:spMkLst>
        </pc:spChg>
        <pc:grpChg chg="add del mod">
          <ac:chgData name="Niels Nagle" userId="4f288703fe02b2bb" providerId="LiveId" clId="{0DD29633-86AF-48E1-AD6D-1FDACEF55EBA}" dt="2024-02-26T20:49:29.393" v="820" actId="478"/>
          <ac:grpSpMkLst>
            <pc:docMk/>
            <pc:sldMk cId="2355589525" sldId="280"/>
            <ac:grpSpMk id="3" creationId="{79CB4DC7-8D32-29AC-66A7-BF04DC5227F3}"/>
          </ac:grpSpMkLst>
        </pc:grpChg>
        <pc:grpChg chg="add del mod">
          <ac:chgData name="Niels Nagle" userId="4f288703fe02b2bb" providerId="LiveId" clId="{0DD29633-86AF-48E1-AD6D-1FDACEF55EBA}" dt="2024-02-26T21:01:59.428" v="980" actId="478"/>
          <ac:grpSpMkLst>
            <pc:docMk/>
            <pc:sldMk cId="2355589525" sldId="280"/>
            <ac:grpSpMk id="7" creationId="{17CA6BBE-A191-AA85-B8B2-62184D16EDF0}"/>
          </ac:grpSpMkLst>
        </pc:grpChg>
        <pc:grpChg chg="add del mod">
          <ac:chgData name="Niels Nagle" userId="4f288703fe02b2bb" providerId="LiveId" clId="{0DD29633-86AF-48E1-AD6D-1FDACEF55EBA}" dt="2024-02-26T21:02:23.658" v="985" actId="478"/>
          <ac:grpSpMkLst>
            <pc:docMk/>
            <pc:sldMk cId="2355589525" sldId="280"/>
            <ac:grpSpMk id="11" creationId="{3CE9209A-4D5F-CF40-3EF6-95AE7B8AE0F3}"/>
          </ac:grpSpMkLst>
        </pc:grpChg>
      </pc:sldChg>
      <pc:sldChg chg="del mod modShow">
        <pc:chgData name="Niels Nagle" userId="4f288703fe02b2bb" providerId="LiveId" clId="{0DD29633-86AF-48E1-AD6D-1FDACEF55EBA}" dt="2024-03-19T08:18:30.664" v="5000" actId="47"/>
        <pc:sldMkLst>
          <pc:docMk/>
          <pc:sldMk cId="155454942" sldId="281"/>
        </pc:sldMkLst>
      </pc:sldChg>
      <pc:sldChg chg="del mod modShow">
        <pc:chgData name="Niels Nagle" userId="4f288703fe02b2bb" providerId="LiveId" clId="{0DD29633-86AF-48E1-AD6D-1FDACEF55EBA}" dt="2024-03-03T20:58:01.500" v="4053" actId="47"/>
        <pc:sldMkLst>
          <pc:docMk/>
          <pc:sldMk cId="1847384559" sldId="282"/>
        </pc:sldMkLst>
      </pc:sldChg>
      <pc:sldChg chg="del mod ord modShow modNotesTx">
        <pc:chgData name="Niels Nagle" userId="4f288703fe02b2bb" providerId="LiveId" clId="{0DD29633-86AF-48E1-AD6D-1FDACEF55EBA}" dt="2024-03-19T08:38:53.148" v="5143" actId="47"/>
        <pc:sldMkLst>
          <pc:docMk/>
          <pc:sldMk cId="1317047922" sldId="284"/>
        </pc:sldMkLst>
      </pc:sldChg>
      <pc:sldChg chg="addSp delSp modSp mod ord modClrScheme modAnim chgLayout modNotesTx">
        <pc:chgData name="Niels Nagle" userId="4f288703fe02b2bb" providerId="LiveId" clId="{0DD29633-86AF-48E1-AD6D-1FDACEF55EBA}" dt="2024-03-03T20:37:49.406" v="3560"/>
        <pc:sldMkLst>
          <pc:docMk/>
          <pc:sldMk cId="1233859472" sldId="285"/>
        </pc:sldMkLst>
        <pc:spChg chg="del mod ord">
          <ac:chgData name="Niels Nagle" userId="4f288703fe02b2bb" providerId="LiveId" clId="{0DD29633-86AF-48E1-AD6D-1FDACEF55EBA}" dt="2024-02-29T20:00:25.244" v="2636" actId="478"/>
          <ac:spMkLst>
            <pc:docMk/>
            <pc:sldMk cId="1233859472" sldId="285"/>
            <ac:spMk id="2" creationId="{876045DF-E15A-5730-C4E0-3ED1C6EEB80C}"/>
          </ac:spMkLst>
        </pc:spChg>
        <pc:spChg chg="add del mod">
          <ac:chgData name="Niels Nagle" userId="4f288703fe02b2bb" providerId="LiveId" clId="{0DD29633-86AF-48E1-AD6D-1FDACEF55EBA}" dt="2024-03-03T20:31:36.561" v="3499" actId="478"/>
          <ac:spMkLst>
            <pc:docMk/>
            <pc:sldMk cId="1233859472" sldId="285"/>
            <ac:spMk id="3" creationId="{A6A9029D-D3C8-56A9-23DF-E40C5C009910}"/>
          </ac:spMkLst>
        </pc:spChg>
        <pc:spChg chg="del">
          <ac:chgData name="Niels Nagle" userId="4f288703fe02b2bb" providerId="LiveId" clId="{0DD29633-86AF-48E1-AD6D-1FDACEF55EBA}" dt="2024-02-29T19:59:28.620" v="2622" actId="700"/>
          <ac:spMkLst>
            <pc:docMk/>
            <pc:sldMk cId="1233859472" sldId="285"/>
            <ac:spMk id="3" creationId="{EBDD01E8-AA88-4EA3-8B2A-F9F6EB8381F8}"/>
          </ac:spMkLst>
        </pc:spChg>
        <pc:spChg chg="add del mod">
          <ac:chgData name="Niels Nagle" userId="4f288703fe02b2bb" providerId="LiveId" clId="{0DD29633-86AF-48E1-AD6D-1FDACEF55EBA}" dt="2024-03-03T20:31:45.746" v="3502" actId="478"/>
          <ac:spMkLst>
            <pc:docMk/>
            <pc:sldMk cId="1233859472" sldId="285"/>
            <ac:spMk id="4" creationId="{27BAFF3A-BC83-CB11-B82B-EDDA791687AB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5" creationId="{DE67DE5B-F07F-FDFF-3EAF-8F16C4700D74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6" creationId="{9B78DFD4-7372-5229-7A64-367AA7B990B6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7" creationId="{7B81644F-5921-201F-A71F-1CB1B263606F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7" creationId="{AC79F336-03A2-6219-4666-E8455CD51FCB}"/>
          </ac:spMkLst>
        </pc:spChg>
        <pc:spChg chg="mod">
          <ac:chgData name="Niels Nagle" userId="4f288703fe02b2bb" providerId="LiveId" clId="{0DD29633-86AF-48E1-AD6D-1FDACEF55EBA}" dt="2024-03-03T20:31:32.382" v="3498" actId="208"/>
          <ac:spMkLst>
            <pc:docMk/>
            <pc:sldMk cId="1233859472" sldId="285"/>
            <ac:spMk id="9" creationId="{B0915415-D5E5-AAFC-592E-C3AC580E7B04}"/>
          </ac:spMkLst>
        </pc:spChg>
        <pc:spChg chg="mod">
          <ac:chgData name="Niels Nagle" userId="4f288703fe02b2bb" providerId="LiveId" clId="{0DD29633-86AF-48E1-AD6D-1FDACEF55EBA}" dt="2024-03-03T20:31:32.382" v="3498" actId="208"/>
          <ac:spMkLst>
            <pc:docMk/>
            <pc:sldMk cId="1233859472" sldId="285"/>
            <ac:spMk id="10" creationId="{5438935B-FF15-4CFC-CBFF-24EE257A8130}"/>
          </ac:spMkLst>
        </pc:spChg>
        <pc:spChg chg="mod">
          <ac:chgData name="Niels Nagle" userId="4f288703fe02b2bb" providerId="LiveId" clId="{0DD29633-86AF-48E1-AD6D-1FDACEF55EBA}" dt="2024-03-03T20:31:32.382" v="3498" actId="208"/>
          <ac:spMkLst>
            <pc:docMk/>
            <pc:sldMk cId="1233859472" sldId="285"/>
            <ac:spMk id="11" creationId="{DC8CBCD7-BA90-32D5-5ABE-2C23D1E11A25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12" creationId="{2A79C103-AFD9-3DBF-71C1-186A3CD801F2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13" creationId="{435191E1-52A9-CA8B-9E2F-C1295FBC09F6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13" creationId="{EA4C8BD8-1178-4772-AA19-212F3989CD5C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14" creationId="{84E5DD9E-F85D-801E-F59F-072DB08A16BD}"/>
          </ac:spMkLst>
        </pc:spChg>
        <pc:spChg chg="mod">
          <ac:chgData name="Niels Nagle" userId="4f288703fe02b2bb" providerId="LiveId" clId="{0DD29633-86AF-48E1-AD6D-1FDACEF55EBA}" dt="2024-02-29T20:03:09.270" v="2722" actId="207"/>
          <ac:spMkLst>
            <pc:docMk/>
            <pc:sldMk cId="1233859472" sldId="285"/>
            <ac:spMk id="15" creationId="{44259DD1-4EB1-6316-8FC9-0B58B7A64A50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15" creationId="{B1FB21DB-9855-A91B-F8C5-3BB601796CDD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17" creationId="{E955128E-9525-F8A6-EAA0-F10B9FF0719C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18" creationId="{AFFD262C-5887-BF33-BFC0-1CCECC3C81F7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19" creationId="{89CD9596-2DDC-4532-ED34-706B3F9E347F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1" creationId="{011586A1-60D4-6BC2-EC4F-968EC5CC6A64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2" creationId="{9BB734F4-EB68-F9E8-9644-0181E911AB76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3" creationId="{482FFF7F-0985-40D4-BA91-9FA220532121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5" creationId="{B183D5F9-F78A-0A05-34BF-7CE74D287129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6" creationId="{909C4529-A5C8-AEF2-14C9-B5AEA5A40B1B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7" creationId="{8313E429-220E-9C88-53A3-150D6D16F5A7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29" creationId="{784D6F99-43E7-4D2C-0F13-C8AB6096B296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30" creationId="{397E3C58-4DD4-8526-275E-176129F6DDF5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31" creationId="{8F5EC445-982C-78A9-EEA4-0E804BD87FAF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33" creationId="{05E08F58-1B97-A3F3-C667-69E33C979770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34" creationId="{0CE26B88-E531-F720-CA6C-20040ACA13CF}"/>
          </ac:spMkLst>
        </pc:spChg>
        <pc:spChg chg="mod">
          <ac:chgData name="Niels Nagle" userId="4f288703fe02b2bb" providerId="LiveId" clId="{0DD29633-86AF-48E1-AD6D-1FDACEF55EBA}" dt="2024-02-29T20:06:06.148" v="2793" actId="207"/>
          <ac:spMkLst>
            <pc:docMk/>
            <pc:sldMk cId="1233859472" sldId="285"/>
            <ac:spMk id="35" creationId="{522A2552-234F-C506-A70F-F0AA6C44C8A6}"/>
          </ac:spMkLst>
        </pc:spChg>
        <pc:spChg chg="mod">
          <ac:chgData name="Niels Nagle" userId="4f288703fe02b2bb" providerId="LiveId" clId="{0DD29633-86AF-48E1-AD6D-1FDACEF55EBA}" dt="2024-02-29T20:04:06.851" v="2738" actId="1076"/>
          <ac:spMkLst>
            <pc:docMk/>
            <pc:sldMk cId="1233859472" sldId="285"/>
            <ac:spMk id="36" creationId="{208E743C-CE3C-E753-7E64-8DCB707D4253}"/>
          </ac:spMkLst>
        </pc:spChg>
        <pc:spChg chg="mod">
          <ac:chgData name="Niels Nagle" userId="4f288703fe02b2bb" providerId="LiveId" clId="{0DD29633-86AF-48E1-AD6D-1FDACEF55EBA}" dt="2024-02-29T20:04:06.851" v="2738" actId="1076"/>
          <ac:spMkLst>
            <pc:docMk/>
            <pc:sldMk cId="1233859472" sldId="285"/>
            <ac:spMk id="37" creationId="{BCB0E68B-FBBE-4B40-1F29-1CF9052D01EA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38" creationId="{58C0EE99-18B2-5653-C914-1DE49DFCA3CB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39" creationId="{BD50C9B0-E129-BCC6-F8ED-C0FB7D53B409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39" creationId="{C67C1738-322D-A86A-362C-BEBC74CDD331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0" creationId="{0FAD98A1-FBA8-9B6C-CB73-8D5EC9FE7477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1" creationId="{652EE0BD-CEE3-8432-FED9-45A8581BC342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1" creationId="{99EAA7D7-B5B8-9144-7F30-454BA2F6C1C8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2" creationId="{A22291BA-A225-3B7B-C825-ECE6693E0A30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3" creationId="{48F0D1E3-EBB9-09F1-50FB-5A9B3824CA0E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3" creationId="{ACF39B95-AFFE-5BE9-58C9-6917550AB789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4" creationId="{EEDA5002-BF0F-F7DC-99C6-90BA8E598BF5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5" creationId="{239ABB7E-55F6-934D-AB3F-F35A61652C5B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5" creationId="{DA0A5F25-C060-42E6-99C3-47A6795B1B21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6" creationId="{EE2CE28A-4A76-CF69-74F9-F1C135EDD8E7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7" creationId="{451B10C0-1003-648B-C52F-45A9DD6AD8BD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7" creationId="{79D68F17-5375-15A1-78B8-1448BD2D9692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8" creationId="{28A11196-6B36-20D3-32D5-303F4604E757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49" creationId="{7CF753DF-E124-CE8F-B783-76D0E9007760}"/>
          </ac:spMkLst>
        </pc:spChg>
        <pc:spChg chg="mod">
          <ac:chgData name="Niels Nagle" userId="4f288703fe02b2bb" providerId="LiveId" clId="{0DD29633-86AF-48E1-AD6D-1FDACEF55EBA}" dt="2024-02-29T19:59:08.937" v="2619"/>
          <ac:spMkLst>
            <pc:docMk/>
            <pc:sldMk cId="1233859472" sldId="285"/>
            <ac:spMk id="49" creationId="{F936983D-08ED-FB55-FFAA-3BB7E56A0CBA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0" creationId="{EAA77579-06A8-C2DF-DD29-AB099DF31EAE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1" creationId="{0F0FA87C-00F6-8BFB-EABA-37D0D4D8CAD8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1" creationId="{7926766D-F805-4416-1B9A-C6F2E4D6F1C6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2" creationId="{092F4948-9ECF-52D5-B7FF-7D107C697749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3" creationId="{3E5865B3-E136-3F8A-A7E8-3F3AB33360FB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3" creationId="{7515FE41-DD63-6D9E-B19B-7F996DACD664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4" creationId="{31527C75-EAA1-9601-71B5-2B5CEE53678F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5" creationId="{BB8999A7-B6C4-83AF-8ADC-6BF6FDBE5BB4}"/>
          </ac:spMkLst>
        </pc:spChg>
        <pc:spChg chg="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5" creationId="{F19E3077-A47F-256C-099A-5814AB0132D1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6" creationId="{54151C07-7B87-5596-8B18-C0A3DF84E243}"/>
          </ac:spMkLst>
        </pc:spChg>
        <pc:spChg chg="add 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6" creationId="{73C59801-8F74-3161-C301-455409842A11}"/>
          </ac:spMkLst>
        </pc:spChg>
        <pc:spChg chg="add 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7" creationId="{58517433-22F0-4D26-0397-08486891AC85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7" creationId="{A1AEB739-B1F9-2E21-2917-D7465DEB348B}"/>
          </ac:spMkLst>
        </pc:spChg>
        <pc:spChg chg="add mod">
          <ac:chgData name="Niels Nagle" userId="4f288703fe02b2bb" providerId="LiveId" clId="{0DD29633-86AF-48E1-AD6D-1FDACEF55EBA}" dt="2024-03-03T20:32:07.729" v="3503"/>
          <ac:spMkLst>
            <pc:docMk/>
            <pc:sldMk cId="1233859472" sldId="285"/>
            <ac:spMk id="58" creationId="{AE64B45B-A805-3374-EF9D-928AEC04C26F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59" creationId="{D4AD496B-5017-B1CE-F508-B7FF7ED4BF6D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60" creationId="{7ADAD359-0FDB-5D27-2298-072CFFE7EE7E}"/>
          </ac:spMkLst>
        </pc:spChg>
        <pc:spChg chg="mod">
          <ac:chgData name="Niels Nagle" userId="4f288703fe02b2bb" providerId="LiveId" clId="{0DD29633-86AF-48E1-AD6D-1FDACEF55EBA}" dt="2024-02-29T19:59:12.106" v="2620"/>
          <ac:spMkLst>
            <pc:docMk/>
            <pc:sldMk cId="1233859472" sldId="285"/>
            <ac:spMk id="61" creationId="{84903D93-06DE-8F5E-1FFC-F5FFC892F80C}"/>
          </ac:spMkLst>
        </pc:spChg>
        <pc:spChg chg="add del mod ord">
          <ac:chgData name="Niels Nagle" userId="4f288703fe02b2bb" providerId="LiveId" clId="{0DD29633-86AF-48E1-AD6D-1FDACEF55EBA}" dt="2024-02-29T20:00:58.488" v="2642" actId="700"/>
          <ac:spMkLst>
            <pc:docMk/>
            <pc:sldMk cId="1233859472" sldId="285"/>
            <ac:spMk id="62" creationId="{58087508-FDD1-985A-4BB2-BAED0BB2B619}"/>
          </ac:spMkLst>
        </pc:spChg>
        <pc:spChg chg="add del mod">
          <ac:chgData name="Niels Nagle" userId="4f288703fe02b2bb" providerId="LiveId" clId="{0DD29633-86AF-48E1-AD6D-1FDACEF55EBA}" dt="2024-02-29T20:01:03.489" v="2644" actId="478"/>
          <ac:spMkLst>
            <pc:docMk/>
            <pc:sldMk cId="1233859472" sldId="285"/>
            <ac:spMk id="63" creationId="{34EC879E-218E-0238-5571-D8AD62A91352}"/>
          </ac:spMkLst>
        </pc:spChg>
        <pc:spChg chg="add del">
          <ac:chgData name="Niels Nagle" userId="4f288703fe02b2bb" providerId="LiveId" clId="{0DD29633-86AF-48E1-AD6D-1FDACEF55EBA}" dt="2024-02-29T20:00:43.370" v="2641" actId="22"/>
          <ac:spMkLst>
            <pc:docMk/>
            <pc:sldMk cId="1233859472" sldId="285"/>
            <ac:spMk id="65" creationId="{0FAF4645-31DC-D938-2666-49B0F84A7AB0}"/>
          </ac:spMkLst>
        </pc:spChg>
        <pc:spChg chg="add mod ord">
          <ac:chgData name="Niels Nagle" userId="4f288703fe02b2bb" providerId="LiveId" clId="{0DD29633-86AF-48E1-AD6D-1FDACEF55EBA}" dt="2024-02-29T20:05:26.369" v="2789" actId="404"/>
          <ac:spMkLst>
            <pc:docMk/>
            <pc:sldMk cId="1233859472" sldId="285"/>
            <ac:spMk id="66" creationId="{05A786DA-219C-7DC3-2563-211E9B52EF17}"/>
          </ac:spMkLst>
        </pc:spChg>
        <pc:spChg chg="add del mod ord">
          <ac:chgData name="Niels Nagle" userId="4f288703fe02b2bb" providerId="LiveId" clId="{0DD29633-86AF-48E1-AD6D-1FDACEF55EBA}" dt="2024-02-29T20:01:08.237" v="2646" actId="478"/>
          <ac:spMkLst>
            <pc:docMk/>
            <pc:sldMk cId="1233859472" sldId="285"/>
            <ac:spMk id="67" creationId="{10FBE45B-2E7D-12D4-F5DA-FB2B31BF0BB2}"/>
          </ac:spMkLst>
        </pc:spChg>
        <pc:spChg chg="add mod">
          <ac:chgData name="Niels Nagle" userId="4f288703fe02b2bb" providerId="LiveId" clId="{0DD29633-86AF-48E1-AD6D-1FDACEF55EBA}" dt="2024-02-29T20:04:02.393" v="2737" actId="1076"/>
          <ac:spMkLst>
            <pc:docMk/>
            <pc:sldMk cId="1233859472" sldId="285"/>
            <ac:spMk id="68" creationId="{1B3B6F98-AC47-2DDE-C561-FBC5AF9B0F45}"/>
          </ac:spMkLst>
        </pc:spChg>
        <pc:spChg chg="mod">
          <ac:chgData name="Niels Nagle" userId="4f288703fe02b2bb" providerId="LiveId" clId="{0DD29633-86AF-48E1-AD6D-1FDACEF55EBA}" dt="2024-02-29T20:04:14.870" v="2739"/>
          <ac:spMkLst>
            <pc:docMk/>
            <pc:sldMk cId="1233859472" sldId="285"/>
            <ac:spMk id="70" creationId="{ABB0A0AF-1FFB-E8BA-784F-391C4746C66E}"/>
          </ac:spMkLst>
        </pc:spChg>
        <pc:spChg chg="mod">
          <ac:chgData name="Niels Nagle" userId="4f288703fe02b2bb" providerId="LiveId" clId="{0DD29633-86AF-48E1-AD6D-1FDACEF55EBA}" dt="2024-02-29T20:04:14.870" v="2739"/>
          <ac:spMkLst>
            <pc:docMk/>
            <pc:sldMk cId="1233859472" sldId="285"/>
            <ac:spMk id="71" creationId="{37ED71CE-F0F3-36CF-C2F2-E92CD09DD6EE}"/>
          </ac:spMkLst>
        </pc:spChg>
        <pc:spChg chg="mod">
          <ac:chgData name="Niels Nagle" userId="4f288703fe02b2bb" providerId="LiveId" clId="{0DD29633-86AF-48E1-AD6D-1FDACEF55EBA}" dt="2024-02-29T20:04:14.870" v="2739"/>
          <ac:spMkLst>
            <pc:docMk/>
            <pc:sldMk cId="1233859472" sldId="285"/>
            <ac:spMk id="72" creationId="{85DFEAFA-542D-BADC-03CD-73619873AF50}"/>
          </ac:spMkLst>
        </pc:spChg>
        <pc:grpChg chg="del mod">
          <ac:chgData name="Niels Nagle" userId="4f288703fe02b2bb" providerId="LiveId" clId="{0DD29633-86AF-48E1-AD6D-1FDACEF55EBA}" dt="2024-02-29T20:04:37.364" v="2782" actId="478"/>
          <ac:grpSpMkLst>
            <pc:docMk/>
            <pc:sldMk cId="1233859472" sldId="285"/>
            <ac:grpSpMk id="4" creationId="{99B28A31-0BDF-50D2-6935-03162253D9A9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6" creationId="{0E9B6301-C791-AE6C-C964-0ACE10276FF3}"/>
          </ac:grpSpMkLst>
        </pc:grpChg>
        <pc:grpChg chg="mod">
          <ac:chgData name="Niels Nagle" userId="4f288703fe02b2bb" providerId="LiveId" clId="{0DD29633-86AF-48E1-AD6D-1FDACEF55EBA}" dt="2024-03-03T20:31:30.356" v="3497" actId="207"/>
          <ac:grpSpMkLst>
            <pc:docMk/>
            <pc:sldMk cId="1233859472" sldId="285"/>
            <ac:grpSpMk id="8" creationId="{ED1FC5AF-A404-0605-8341-A2B635E19C9C}"/>
          </ac:grpSpMkLst>
        </pc:grpChg>
        <pc:grpChg chg="del mod">
          <ac:chgData name="Niels Nagle" userId="4f288703fe02b2bb" providerId="LiveId" clId="{0DD29633-86AF-48E1-AD6D-1FDACEF55EBA}" dt="2024-02-29T20:04:45.454" v="2785" actId="478"/>
          <ac:grpSpMkLst>
            <pc:docMk/>
            <pc:sldMk cId="1233859472" sldId="285"/>
            <ac:grpSpMk id="12" creationId="{E7C20C89-595E-C6A3-9A77-883A2B68D3B3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14" creationId="{A6A7B6FB-E888-407B-1BB8-784DC20A4A09}"/>
          </ac:grpSpMkLst>
        </pc:grpChg>
        <pc:grpChg chg="mod">
          <ac:chgData name="Niels Nagle" userId="4f288703fe02b2bb" providerId="LiveId" clId="{0DD29633-86AF-48E1-AD6D-1FDACEF55EBA}" dt="2024-02-29T20:04:06.851" v="2738" actId="1076"/>
          <ac:grpSpMkLst>
            <pc:docMk/>
            <pc:sldMk cId="1233859472" sldId="285"/>
            <ac:grpSpMk id="16" creationId="{DC097AE7-6E66-EA72-E364-F41101472F42}"/>
          </ac:grpSpMkLst>
        </pc:grpChg>
        <pc:grpChg chg="mod">
          <ac:chgData name="Niels Nagle" userId="4f288703fe02b2bb" providerId="LiveId" clId="{0DD29633-86AF-48E1-AD6D-1FDACEF55EBA}" dt="2024-02-29T20:04:06.851" v="2738" actId="1076"/>
          <ac:grpSpMkLst>
            <pc:docMk/>
            <pc:sldMk cId="1233859472" sldId="285"/>
            <ac:grpSpMk id="20" creationId="{BDDBCD3D-939E-2AAE-B32F-271853E12A19}"/>
          </ac:grpSpMkLst>
        </pc:grpChg>
        <pc:grpChg chg="mod">
          <ac:chgData name="Niels Nagle" userId="4f288703fe02b2bb" providerId="LiveId" clId="{0DD29633-86AF-48E1-AD6D-1FDACEF55EBA}" dt="2024-02-29T20:04:06.851" v="2738" actId="1076"/>
          <ac:grpSpMkLst>
            <pc:docMk/>
            <pc:sldMk cId="1233859472" sldId="285"/>
            <ac:grpSpMk id="24" creationId="{07F4F13F-68CB-DC6E-A3DA-D2CEA2F063C4}"/>
          </ac:grpSpMkLst>
        </pc:grpChg>
        <pc:grpChg chg="mod">
          <ac:chgData name="Niels Nagle" userId="4f288703fe02b2bb" providerId="LiveId" clId="{0DD29633-86AF-48E1-AD6D-1FDACEF55EBA}" dt="2024-02-29T20:04:06.851" v="2738" actId="1076"/>
          <ac:grpSpMkLst>
            <pc:docMk/>
            <pc:sldMk cId="1233859472" sldId="285"/>
            <ac:grpSpMk id="28" creationId="{BF17C55F-52ED-9F77-55EA-1AD5629F4A6D}"/>
          </ac:grpSpMkLst>
        </pc:grpChg>
        <pc:grpChg chg="mod">
          <ac:chgData name="Niels Nagle" userId="4f288703fe02b2bb" providerId="LiveId" clId="{0DD29633-86AF-48E1-AD6D-1FDACEF55EBA}" dt="2024-02-29T20:04:06.851" v="2738" actId="1076"/>
          <ac:grpSpMkLst>
            <pc:docMk/>
            <pc:sldMk cId="1233859472" sldId="285"/>
            <ac:grpSpMk id="32" creationId="{438FAEB3-5EB4-D8A1-FC16-49CA88A4E631}"/>
          </ac:grpSpMkLst>
        </pc:grpChg>
        <pc:grpChg chg="add mod">
          <ac:chgData name="Niels Nagle" userId="4f288703fe02b2bb" providerId="LiveId" clId="{0DD29633-86AF-48E1-AD6D-1FDACEF55EBA}" dt="2024-02-29T19:59:08.937" v="2619"/>
          <ac:grpSpMkLst>
            <pc:docMk/>
            <pc:sldMk cId="1233859472" sldId="285"/>
            <ac:grpSpMk id="38" creationId="{B0BFF0D7-6033-A550-CD32-072761CEF527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40" creationId="{E9CDFAFB-0BA0-F0E7-E700-104EDB70FABE}"/>
          </ac:grpSpMkLst>
        </pc:grpChg>
        <pc:grpChg chg="add mod">
          <ac:chgData name="Niels Nagle" userId="4f288703fe02b2bb" providerId="LiveId" clId="{0DD29633-86AF-48E1-AD6D-1FDACEF55EBA}" dt="2024-02-29T19:59:08.937" v="2619"/>
          <ac:grpSpMkLst>
            <pc:docMk/>
            <pc:sldMk cId="1233859472" sldId="285"/>
            <ac:grpSpMk id="42" creationId="{728003E6-B901-025A-41BA-6AE3BBE6C736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44" creationId="{F59A14A7-E16B-3605-B8AB-04D98F4E4BBE}"/>
          </ac:grpSpMkLst>
        </pc:grpChg>
        <pc:grpChg chg="add mod">
          <ac:chgData name="Niels Nagle" userId="4f288703fe02b2bb" providerId="LiveId" clId="{0DD29633-86AF-48E1-AD6D-1FDACEF55EBA}" dt="2024-02-29T19:59:08.937" v="2619"/>
          <ac:grpSpMkLst>
            <pc:docMk/>
            <pc:sldMk cId="1233859472" sldId="285"/>
            <ac:grpSpMk id="46" creationId="{C9891694-1AC1-63C9-E972-825DB7F92149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48" creationId="{4A5D9811-FD6D-E763-F061-B84EBA64F217}"/>
          </ac:grpSpMkLst>
        </pc:grpChg>
        <pc:grpChg chg="add del mod">
          <ac:chgData name="Niels Nagle" userId="4f288703fe02b2bb" providerId="LiveId" clId="{0DD29633-86AF-48E1-AD6D-1FDACEF55EBA}" dt="2024-02-29T20:05:18.161" v="2788" actId="478"/>
          <ac:grpSpMkLst>
            <pc:docMk/>
            <pc:sldMk cId="1233859472" sldId="285"/>
            <ac:grpSpMk id="50" creationId="{330D8830-D0DC-BD6C-63A2-8371431E4F44}"/>
          </ac:grpSpMkLst>
        </pc:grpChg>
        <pc:grpChg chg="add mod">
          <ac:chgData name="Niels Nagle" userId="4f288703fe02b2bb" providerId="LiveId" clId="{0DD29633-86AF-48E1-AD6D-1FDACEF55EBA}" dt="2024-03-03T20:32:07.729" v="3503"/>
          <ac:grpSpMkLst>
            <pc:docMk/>
            <pc:sldMk cId="1233859472" sldId="285"/>
            <ac:grpSpMk id="52" creationId="{9B19D48F-45E7-5F34-5B3A-2AD0B3DDB0D9}"/>
          </ac:grpSpMkLst>
        </pc:grpChg>
        <pc:grpChg chg="add del mod">
          <ac:chgData name="Niels Nagle" userId="4f288703fe02b2bb" providerId="LiveId" clId="{0DD29633-86AF-48E1-AD6D-1FDACEF55EBA}" dt="2024-02-29T20:05:18.161" v="2788" actId="478"/>
          <ac:grpSpMkLst>
            <pc:docMk/>
            <pc:sldMk cId="1233859472" sldId="285"/>
            <ac:grpSpMk id="54" creationId="{0521DBF4-A5C5-4BF2-5CE8-08D4E22BA950}"/>
          </ac:grpSpMkLst>
        </pc:grpChg>
        <pc:grpChg chg="add del mod">
          <ac:chgData name="Niels Nagle" userId="4f288703fe02b2bb" providerId="LiveId" clId="{0DD29633-86AF-48E1-AD6D-1FDACEF55EBA}" dt="2024-02-29T20:05:18.161" v="2788" actId="478"/>
          <ac:grpSpMkLst>
            <pc:docMk/>
            <pc:sldMk cId="1233859472" sldId="285"/>
            <ac:grpSpMk id="58" creationId="{58F6DD08-A12D-1C25-F3FF-BCEA8B146176}"/>
          </ac:grpSpMkLst>
        </pc:grpChg>
        <pc:grpChg chg="add mod">
          <ac:chgData name="Niels Nagle" userId="4f288703fe02b2bb" providerId="LiveId" clId="{0DD29633-86AF-48E1-AD6D-1FDACEF55EBA}" dt="2024-02-29T20:04:14.870" v="2739"/>
          <ac:grpSpMkLst>
            <pc:docMk/>
            <pc:sldMk cId="1233859472" sldId="285"/>
            <ac:grpSpMk id="69" creationId="{1B9804FA-18DC-3F11-9ECF-AD957FBE92C3}"/>
          </ac:grpSpMkLst>
        </pc:grpChg>
        <pc:picChg chg="add del">
          <ac:chgData name="Niels Nagle" userId="4f288703fe02b2bb" providerId="LiveId" clId="{0DD29633-86AF-48E1-AD6D-1FDACEF55EBA}" dt="2024-03-03T20:29:08.842" v="3462" actId="21"/>
          <ac:picMkLst>
            <pc:docMk/>
            <pc:sldMk cId="1233859472" sldId="285"/>
            <ac:picMk id="2" creationId="{FF927040-6747-9DC4-D59A-2E16B2FDBCF0}"/>
          </ac:picMkLst>
        </pc:picChg>
        <pc:picChg chg="add mod">
          <ac:chgData name="Niels Nagle" userId="4f288703fe02b2bb" providerId="LiveId" clId="{0DD29633-86AF-48E1-AD6D-1FDACEF55EBA}" dt="2024-03-03T20:32:07.729" v="3503"/>
          <ac:picMkLst>
            <pc:docMk/>
            <pc:sldMk cId="1233859472" sldId="285"/>
            <ac:picMk id="5" creationId="{DA7BCD77-67C9-0B61-04ED-AE6BCF3F656F}"/>
          </ac:picMkLst>
        </pc:picChg>
        <pc:picChg chg="add mod">
          <ac:chgData name="Niels Nagle" userId="4f288703fe02b2bb" providerId="LiveId" clId="{0DD29633-86AF-48E1-AD6D-1FDACEF55EBA}" dt="2024-03-03T20:32:07.729" v="3503"/>
          <ac:picMkLst>
            <pc:docMk/>
            <pc:sldMk cId="1233859472" sldId="285"/>
            <ac:picMk id="59" creationId="{3EEC29AD-7B1B-E4B3-B021-8F928F0BF607}"/>
          </ac:picMkLst>
        </pc:picChg>
        <pc:picChg chg="add del">
          <ac:chgData name="Niels Nagle" userId="4f288703fe02b2bb" providerId="LiveId" clId="{0DD29633-86AF-48E1-AD6D-1FDACEF55EBA}" dt="2024-03-03T20:32:10.690" v="3505" actId="21"/>
          <ac:picMkLst>
            <pc:docMk/>
            <pc:sldMk cId="1233859472" sldId="285"/>
            <ac:picMk id="60" creationId="{02CF83B7-F6AC-1E71-23DE-3804FF5CD44A}"/>
          </ac:picMkLst>
        </pc:picChg>
        <pc:picChg chg="add mod ord">
          <ac:chgData name="Niels Nagle" userId="4f288703fe02b2bb" providerId="LiveId" clId="{0DD29633-86AF-48E1-AD6D-1FDACEF55EBA}" dt="2024-02-29T20:04:36.229" v="2781" actId="167"/>
          <ac:picMkLst>
            <pc:docMk/>
            <pc:sldMk cId="1233859472" sldId="285"/>
            <ac:picMk id="73" creationId="{94BAABF8-7B3D-2489-BE53-2177D71AA609}"/>
          </ac:picMkLst>
        </pc:picChg>
        <pc:picChg chg="add mod">
          <ac:chgData name="Niels Nagle" userId="4f288703fe02b2bb" providerId="LiveId" clId="{0DD29633-86AF-48E1-AD6D-1FDACEF55EBA}" dt="2024-02-29T20:05:06.860" v="2787" actId="1076"/>
          <ac:picMkLst>
            <pc:docMk/>
            <pc:sldMk cId="1233859472" sldId="285"/>
            <ac:picMk id="74" creationId="{FBDD6C0B-788A-87C6-D7EB-691B059E3469}"/>
          </ac:picMkLst>
        </pc:picChg>
      </pc:sldChg>
      <pc:sldChg chg="addSp delSp modSp mod ord modNotesTx">
        <pc:chgData name="Niels Nagle" userId="4f288703fe02b2bb" providerId="LiveId" clId="{0DD29633-86AF-48E1-AD6D-1FDACEF55EBA}" dt="2024-03-03T20:43:44.137" v="3760" actId="164"/>
        <pc:sldMkLst>
          <pc:docMk/>
          <pc:sldMk cId="719236550" sldId="286"/>
        </pc:sldMkLst>
        <pc:spChg chg="add mod ord">
          <ac:chgData name="Niels Nagle" userId="4f288703fe02b2bb" providerId="LiveId" clId="{0DD29633-86AF-48E1-AD6D-1FDACEF55EBA}" dt="2024-03-03T20:43:44.137" v="3760" actId="164"/>
          <ac:spMkLst>
            <pc:docMk/>
            <pc:sldMk cId="719236550" sldId="286"/>
            <ac:spMk id="5" creationId="{D0F1FF5D-CDB1-0923-1D58-AA0A312D91BF}"/>
          </ac:spMkLst>
        </pc:spChg>
        <pc:grpChg chg="add mod">
          <ac:chgData name="Niels Nagle" userId="4f288703fe02b2bb" providerId="LiveId" clId="{0DD29633-86AF-48E1-AD6D-1FDACEF55EBA}" dt="2024-03-03T20:43:44.137" v="3760" actId="164"/>
          <ac:grpSpMkLst>
            <pc:docMk/>
            <pc:sldMk cId="719236550" sldId="286"/>
            <ac:grpSpMk id="8" creationId="{4A246143-B558-30E1-F261-C867EABE1420}"/>
          </ac:grpSpMkLst>
        </pc:grpChg>
        <pc:picChg chg="mod">
          <ac:chgData name="Niels Nagle" userId="4f288703fe02b2bb" providerId="LiveId" clId="{0DD29633-86AF-48E1-AD6D-1FDACEF55EBA}" dt="2024-03-03T20:43:44.137" v="3760" actId="164"/>
          <ac:picMkLst>
            <pc:docMk/>
            <pc:sldMk cId="719236550" sldId="286"/>
            <ac:picMk id="2" creationId="{65774B71-8FB4-48F5-707E-2D75B13C3E1D}"/>
          </ac:picMkLst>
        </pc:picChg>
        <pc:picChg chg="add del mod">
          <ac:chgData name="Niels Nagle" userId="4f288703fe02b2bb" providerId="LiveId" clId="{0DD29633-86AF-48E1-AD6D-1FDACEF55EBA}" dt="2024-03-03T20:42:26.121" v="3721" actId="478"/>
          <ac:picMkLst>
            <pc:docMk/>
            <pc:sldMk cId="719236550" sldId="286"/>
            <ac:picMk id="4" creationId="{F385D3A7-DA75-3D9B-0BB9-5962AC862657}"/>
          </ac:picMkLst>
        </pc:picChg>
        <pc:picChg chg="add mod">
          <ac:chgData name="Niels Nagle" userId="4f288703fe02b2bb" providerId="LiveId" clId="{0DD29633-86AF-48E1-AD6D-1FDACEF55EBA}" dt="2024-03-03T20:43:44.137" v="3760" actId="164"/>
          <ac:picMkLst>
            <pc:docMk/>
            <pc:sldMk cId="719236550" sldId="286"/>
            <ac:picMk id="7" creationId="{DACEFA1E-794B-49EC-5C5A-723B3C339942}"/>
          </ac:picMkLst>
        </pc:picChg>
      </pc:sldChg>
      <pc:sldChg chg="addSp delSp modSp mod ord modNotesTx">
        <pc:chgData name="Niels Nagle" userId="4f288703fe02b2bb" providerId="LiveId" clId="{0DD29633-86AF-48E1-AD6D-1FDACEF55EBA}" dt="2024-03-19T08:20:01.832" v="5003" actId="20577"/>
        <pc:sldMkLst>
          <pc:docMk/>
          <pc:sldMk cId="39412884" sldId="287"/>
        </pc:sldMkLst>
        <pc:spChg chg="add mod">
          <ac:chgData name="Niels Nagle" userId="4f288703fe02b2bb" providerId="LiveId" clId="{0DD29633-86AF-48E1-AD6D-1FDACEF55EBA}" dt="2024-02-27T20:54:03.635" v="2318" actId="1035"/>
          <ac:spMkLst>
            <pc:docMk/>
            <pc:sldMk cId="39412884" sldId="287"/>
            <ac:spMk id="2" creationId="{E032E1AB-E268-8462-2F31-08C41C6BEBF5}"/>
          </ac:spMkLst>
        </pc:spChg>
        <pc:spChg chg="mod">
          <ac:chgData name="Niels Nagle" userId="4f288703fe02b2bb" providerId="LiveId" clId="{0DD29633-86AF-48E1-AD6D-1FDACEF55EBA}" dt="2024-03-19T08:19:54.695" v="5002" actId="207"/>
          <ac:spMkLst>
            <pc:docMk/>
            <pc:sldMk cId="39412884" sldId="287"/>
            <ac:spMk id="4" creationId="{FA75207F-DD6E-405E-C843-0A1B0D290D73}"/>
          </ac:spMkLst>
        </pc:spChg>
        <pc:spChg chg="mod">
          <ac:chgData name="Niels Nagle" userId="4f288703fe02b2bb" providerId="LiveId" clId="{0DD29633-86AF-48E1-AD6D-1FDACEF55EBA}" dt="2024-03-19T08:19:54.695" v="5002" actId="207"/>
          <ac:spMkLst>
            <pc:docMk/>
            <pc:sldMk cId="39412884" sldId="287"/>
            <ac:spMk id="5" creationId="{E1DEF7D5-8360-CDB7-7E97-676E6D07957F}"/>
          </ac:spMkLst>
        </pc:spChg>
        <pc:spChg chg="mod">
          <ac:chgData name="Niels Nagle" userId="4f288703fe02b2bb" providerId="LiveId" clId="{0DD29633-86AF-48E1-AD6D-1FDACEF55EBA}" dt="2024-03-19T08:20:01.832" v="5003" actId="20577"/>
          <ac:spMkLst>
            <pc:docMk/>
            <pc:sldMk cId="39412884" sldId="287"/>
            <ac:spMk id="6" creationId="{FC0889B8-4306-36A9-5AF3-FFCD72D34FC8}"/>
          </ac:spMkLst>
        </pc:spChg>
        <pc:spChg chg="add del mod">
          <ac:chgData name="Niels Nagle" userId="4f288703fe02b2bb" providerId="LiveId" clId="{0DD29633-86AF-48E1-AD6D-1FDACEF55EBA}" dt="2024-02-27T20:54:18.843" v="2321" actId="478"/>
          <ac:spMkLst>
            <pc:docMk/>
            <pc:sldMk cId="39412884" sldId="287"/>
            <ac:spMk id="19" creationId="{E38DFEB2-5E33-96D7-D600-722CBAFACBAA}"/>
          </ac:spMkLst>
        </pc:spChg>
        <pc:spChg chg="add mod">
          <ac:chgData name="Niels Nagle" userId="4f288703fe02b2bb" providerId="LiveId" clId="{0DD29633-86AF-48E1-AD6D-1FDACEF55EBA}" dt="2024-03-03T20:44:05.908" v="3765" actId="403"/>
          <ac:spMkLst>
            <pc:docMk/>
            <pc:sldMk cId="39412884" sldId="287"/>
            <ac:spMk id="23" creationId="{F13E6E5F-23ED-D808-C7DE-E00288595432}"/>
          </ac:spMkLst>
        </pc:spChg>
        <pc:picChg chg="mod">
          <ac:chgData name="Niels Nagle" userId="4f288703fe02b2bb" providerId="LiveId" clId="{0DD29633-86AF-48E1-AD6D-1FDACEF55EBA}" dt="2024-02-27T20:53:43.205" v="2222" actId="1076"/>
          <ac:picMkLst>
            <pc:docMk/>
            <pc:sldMk cId="39412884" sldId="287"/>
            <ac:picMk id="3" creationId="{6A2AC306-CC75-ED86-3DFA-AB9F4E3056BB}"/>
          </ac:picMkLst>
        </pc:picChg>
        <pc:picChg chg="add mod">
          <ac:chgData name="Niels Nagle" userId="4f288703fe02b2bb" providerId="LiveId" clId="{0DD29633-86AF-48E1-AD6D-1FDACEF55EBA}" dt="2024-03-03T20:43:59.861" v="3762" actId="1076"/>
          <ac:picMkLst>
            <pc:docMk/>
            <pc:sldMk cId="39412884" sldId="287"/>
            <ac:picMk id="22" creationId="{7B8D7B25-551B-D7DA-FF27-2D812060FBF6}"/>
          </ac:picMkLst>
        </pc:picChg>
        <pc:cxnChg chg="add mod">
          <ac:chgData name="Niels Nagle" userId="4f288703fe02b2bb" providerId="LiveId" clId="{0DD29633-86AF-48E1-AD6D-1FDACEF55EBA}" dt="2024-03-03T20:40:55.217" v="3680" actId="14100"/>
          <ac:cxnSpMkLst>
            <pc:docMk/>
            <pc:sldMk cId="39412884" sldId="287"/>
            <ac:cxnSpMk id="19" creationId="{C98F469E-533D-225E-BDA2-1EEDB3C84A7E}"/>
          </ac:cxnSpMkLst>
        </pc:cxnChg>
      </pc:sldChg>
      <pc:sldChg chg="del mod modShow">
        <pc:chgData name="Niels Nagle" userId="4f288703fe02b2bb" providerId="LiveId" clId="{0DD29633-86AF-48E1-AD6D-1FDACEF55EBA}" dt="2024-03-03T20:58:05.655" v="4055" actId="47"/>
        <pc:sldMkLst>
          <pc:docMk/>
          <pc:sldMk cId="247543291" sldId="288"/>
        </pc:sldMkLst>
      </pc:sldChg>
      <pc:sldChg chg="del mod modShow">
        <pc:chgData name="Niels Nagle" userId="4f288703fe02b2bb" providerId="LiveId" clId="{0DD29633-86AF-48E1-AD6D-1FDACEF55EBA}" dt="2024-03-03T20:58:08.896" v="4056" actId="47"/>
        <pc:sldMkLst>
          <pc:docMk/>
          <pc:sldMk cId="4031652625" sldId="289"/>
        </pc:sldMkLst>
      </pc:sldChg>
      <pc:sldChg chg="add del mod modShow">
        <pc:chgData name="Niels Nagle" userId="4f288703fe02b2bb" providerId="LiveId" clId="{0DD29633-86AF-48E1-AD6D-1FDACEF55EBA}" dt="2024-03-04T21:43:07.499" v="4633" actId="47"/>
        <pc:sldMkLst>
          <pc:docMk/>
          <pc:sldMk cId="2642266859" sldId="290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323664862" sldId="291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650290338" sldId="292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2510148805" sldId="293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3836156574" sldId="294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3243590033" sldId="295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1721865789" sldId="296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1718268904" sldId="297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2663408892" sldId="298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4085739952" sldId="299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878111342" sldId="300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2449529947" sldId="301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3244001081" sldId="302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2199993612" sldId="303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1440922032" sldId="304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2350068903" sldId="305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130919031" sldId="306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401886799" sldId="307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940267299" sldId="308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3635358738" sldId="309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2254367210" sldId="310"/>
        </pc:sldMkLst>
      </pc:sldChg>
      <pc:sldChg chg="del">
        <pc:chgData name="Niels Nagle" userId="4f288703fe02b2bb" providerId="LiveId" clId="{0DD29633-86AF-48E1-AD6D-1FDACEF55EBA}" dt="2024-02-26T20:58:46.369" v="956" actId="47"/>
        <pc:sldMkLst>
          <pc:docMk/>
          <pc:sldMk cId="1879914052" sldId="311"/>
        </pc:sldMkLst>
      </pc:sldChg>
      <pc:sldChg chg="del mod modShow">
        <pc:chgData name="Niels Nagle" userId="4f288703fe02b2bb" providerId="LiveId" clId="{0DD29633-86AF-48E1-AD6D-1FDACEF55EBA}" dt="2024-03-04T21:43:07.499" v="4633" actId="47"/>
        <pc:sldMkLst>
          <pc:docMk/>
          <pc:sldMk cId="2128540869" sldId="312"/>
        </pc:sldMkLst>
      </pc:sldChg>
      <pc:sldChg chg="del">
        <pc:chgData name="Niels Nagle" userId="4f288703fe02b2bb" providerId="LiveId" clId="{0DD29633-86AF-48E1-AD6D-1FDACEF55EBA}" dt="2024-02-20T21:41:01.652" v="102" actId="47"/>
        <pc:sldMkLst>
          <pc:docMk/>
          <pc:sldMk cId="1993828845" sldId="313"/>
        </pc:sldMkLst>
      </pc:sldChg>
      <pc:sldChg chg="del">
        <pc:chgData name="Niels Nagle" userId="4f288703fe02b2bb" providerId="LiveId" clId="{0DD29633-86AF-48E1-AD6D-1FDACEF55EBA}" dt="2024-02-20T21:41:05.600" v="103" actId="47"/>
        <pc:sldMkLst>
          <pc:docMk/>
          <pc:sldMk cId="3682278545" sldId="314"/>
        </pc:sldMkLst>
      </pc:sldChg>
      <pc:sldChg chg="addSp delSp modSp mod modNotesTx">
        <pc:chgData name="Niels Nagle" userId="4f288703fe02b2bb" providerId="LiveId" clId="{0DD29633-86AF-48E1-AD6D-1FDACEF55EBA}" dt="2024-03-19T07:38:48.519" v="4884" actId="20577"/>
        <pc:sldMkLst>
          <pc:docMk/>
          <pc:sldMk cId="1335215330" sldId="315"/>
        </pc:sldMkLst>
        <pc:spChg chg="add del mod">
          <ac:chgData name="Niels Nagle" userId="4f288703fe02b2bb" providerId="LiveId" clId="{0DD29633-86AF-48E1-AD6D-1FDACEF55EBA}" dt="2024-03-19T07:38:48.519" v="4884" actId="20577"/>
          <ac:spMkLst>
            <pc:docMk/>
            <pc:sldMk cId="1335215330" sldId="315"/>
            <ac:spMk id="3" creationId="{7FE897EE-8452-A655-8710-28FAD7DCE312}"/>
          </ac:spMkLst>
        </pc:spChg>
        <pc:spChg chg="add mod">
          <ac:chgData name="Niels Nagle" userId="4f288703fe02b2bb" providerId="LiveId" clId="{0DD29633-86AF-48E1-AD6D-1FDACEF55EBA}" dt="2024-02-20T21:37:29.165" v="34"/>
          <ac:spMkLst>
            <pc:docMk/>
            <pc:sldMk cId="1335215330" sldId="315"/>
            <ac:spMk id="6" creationId="{0873BEE0-9A8B-F2E9-3296-13EF78A1ED0A}"/>
          </ac:spMkLst>
        </pc:spChg>
        <pc:spChg chg="add mod">
          <ac:chgData name="Niels Nagle" userId="4f288703fe02b2bb" providerId="LiveId" clId="{0DD29633-86AF-48E1-AD6D-1FDACEF55EBA}" dt="2024-02-20T21:37:29.165" v="34"/>
          <ac:spMkLst>
            <pc:docMk/>
            <pc:sldMk cId="1335215330" sldId="315"/>
            <ac:spMk id="7" creationId="{FC33FA4A-E0E3-FC0C-D2B3-2831A5A3435A}"/>
          </ac:spMkLst>
        </pc:spChg>
        <pc:spChg chg="add mod">
          <ac:chgData name="Niels Nagle" userId="4f288703fe02b2bb" providerId="LiveId" clId="{0DD29633-86AF-48E1-AD6D-1FDACEF55EBA}" dt="2024-02-20T21:37:29.165" v="34"/>
          <ac:spMkLst>
            <pc:docMk/>
            <pc:sldMk cId="1335215330" sldId="315"/>
            <ac:spMk id="8" creationId="{B9BA953C-DEB7-5EF9-33FD-72DCA0B4317E}"/>
          </ac:spMkLst>
        </pc:spChg>
        <pc:graphicFrameChg chg="add del">
          <ac:chgData name="Niels Nagle" userId="4f288703fe02b2bb" providerId="LiveId" clId="{0DD29633-86AF-48E1-AD6D-1FDACEF55EBA}" dt="2024-02-20T21:37:25.521" v="33" actId="26606"/>
          <ac:graphicFrameMkLst>
            <pc:docMk/>
            <pc:sldMk cId="1335215330" sldId="315"/>
            <ac:graphicFrameMk id="13" creationId="{1BB62E09-1FEF-A387-6DAE-AE823E8F2E3F}"/>
          </ac:graphicFrameMkLst>
        </pc:graphicFrameChg>
        <pc:picChg chg="add del mod">
          <ac:chgData name="Niels Nagle" userId="4f288703fe02b2bb" providerId="LiveId" clId="{0DD29633-86AF-48E1-AD6D-1FDACEF55EBA}" dt="2024-02-26T20:15:55.045" v="303" actId="478"/>
          <ac:picMkLst>
            <pc:docMk/>
            <pc:sldMk cId="1335215330" sldId="315"/>
            <ac:picMk id="4" creationId="{A078290D-5485-991C-5610-3EDBF22017C3}"/>
          </ac:picMkLst>
        </pc:picChg>
        <pc:picChg chg="add del mod">
          <ac:chgData name="Niels Nagle" userId="4f288703fe02b2bb" providerId="LiveId" clId="{0DD29633-86AF-48E1-AD6D-1FDACEF55EBA}" dt="2024-02-26T20:16:16.911" v="307" actId="478"/>
          <ac:picMkLst>
            <pc:docMk/>
            <pc:sldMk cId="1335215330" sldId="315"/>
            <ac:picMk id="5" creationId="{0926B4F1-57F4-8165-3AC9-663345526301}"/>
          </ac:picMkLst>
        </pc:picChg>
        <pc:picChg chg="add mod">
          <ac:chgData name="Niels Nagle" userId="4f288703fe02b2bb" providerId="LiveId" clId="{0DD29633-86AF-48E1-AD6D-1FDACEF55EBA}" dt="2024-02-26T21:16:04.956" v="1247" actId="1076"/>
          <ac:picMkLst>
            <pc:docMk/>
            <pc:sldMk cId="1335215330" sldId="315"/>
            <ac:picMk id="6" creationId="{4A139927-6B10-A032-91B8-DB93273064E2}"/>
          </ac:picMkLst>
        </pc:picChg>
        <pc:picChg chg="add del mod">
          <ac:chgData name="Niels Nagle" userId="4f288703fe02b2bb" providerId="LiveId" clId="{0DD29633-86AF-48E1-AD6D-1FDACEF55EBA}" dt="2024-02-26T20:29:57.037" v="507" actId="478"/>
          <ac:picMkLst>
            <pc:docMk/>
            <pc:sldMk cId="1335215330" sldId="315"/>
            <ac:picMk id="7" creationId="{F2E7ADB9-8778-A8A1-E7F6-BC62D01E715B}"/>
          </ac:picMkLst>
        </pc:picChg>
        <pc:picChg chg="add del mod">
          <ac:chgData name="Niels Nagle" userId="4f288703fe02b2bb" providerId="LiveId" clId="{0DD29633-86AF-48E1-AD6D-1FDACEF55EBA}" dt="2024-02-26T20:29:58.008" v="508" actId="478"/>
          <ac:picMkLst>
            <pc:docMk/>
            <pc:sldMk cId="1335215330" sldId="315"/>
            <ac:picMk id="8" creationId="{E6B7EEDD-4C6F-1521-428D-75E6A5303087}"/>
          </ac:picMkLst>
        </pc:picChg>
        <pc:picChg chg="add del mod">
          <ac:chgData name="Niels Nagle" userId="4f288703fe02b2bb" providerId="LiveId" clId="{0DD29633-86AF-48E1-AD6D-1FDACEF55EBA}" dt="2024-02-26T20:30:09.521" v="520" actId="478"/>
          <ac:picMkLst>
            <pc:docMk/>
            <pc:sldMk cId="1335215330" sldId="315"/>
            <ac:picMk id="9" creationId="{344B6327-9C2F-E0D2-A561-26E35B1A3F64}"/>
          </ac:picMkLst>
        </pc:picChg>
        <pc:picChg chg="add mod">
          <ac:chgData name="Niels Nagle" userId="4f288703fe02b2bb" providerId="LiveId" clId="{0DD29633-86AF-48E1-AD6D-1FDACEF55EBA}" dt="2024-02-20T21:37:20.638" v="31"/>
          <ac:picMkLst>
            <pc:docMk/>
            <pc:sldMk cId="1335215330" sldId="315"/>
            <ac:picMk id="9" creationId="{DAB75CC1-3717-C3B3-DBBA-8DDEEB5532AC}"/>
          </ac:picMkLst>
        </pc:picChg>
        <pc:picChg chg="add del mod modCrop">
          <ac:chgData name="Niels Nagle" userId="4f288703fe02b2bb" providerId="LiveId" clId="{0DD29633-86AF-48E1-AD6D-1FDACEF55EBA}" dt="2024-02-26T20:30:09.097" v="519" actId="478"/>
          <ac:picMkLst>
            <pc:docMk/>
            <pc:sldMk cId="1335215330" sldId="315"/>
            <ac:picMk id="10" creationId="{A60834E8-9D43-6515-995B-26E21E36A7A2}"/>
          </ac:picMkLst>
        </pc:picChg>
        <pc:picChg chg="add mod">
          <ac:chgData name="Niels Nagle" userId="4f288703fe02b2bb" providerId="LiveId" clId="{0DD29633-86AF-48E1-AD6D-1FDACEF55EBA}" dt="2024-02-20T21:37:20.638" v="31"/>
          <ac:picMkLst>
            <pc:docMk/>
            <pc:sldMk cId="1335215330" sldId="315"/>
            <ac:picMk id="10" creationId="{CF07A9A7-EAB3-B720-30D7-F91F621EE3D3}"/>
          </ac:picMkLst>
        </pc:picChg>
        <pc:picChg chg="add mod">
          <ac:chgData name="Niels Nagle" userId="4f288703fe02b2bb" providerId="LiveId" clId="{0DD29633-86AF-48E1-AD6D-1FDACEF55EBA}" dt="2024-02-20T21:37:20.638" v="31"/>
          <ac:picMkLst>
            <pc:docMk/>
            <pc:sldMk cId="1335215330" sldId="315"/>
            <ac:picMk id="11" creationId="{7A69101D-56AB-BD8B-EF6F-E687A7ABB223}"/>
          </ac:picMkLst>
        </pc:picChg>
      </pc:sldChg>
      <pc:sldChg chg="del">
        <pc:chgData name="Niels Nagle" userId="4f288703fe02b2bb" providerId="LiveId" clId="{0DD29633-86AF-48E1-AD6D-1FDACEF55EBA}" dt="2024-02-20T21:49:01.080" v="130" actId="47"/>
        <pc:sldMkLst>
          <pc:docMk/>
          <pc:sldMk cId="4098854487" sldId="316"/>
        </pc:sldMkLst>
      </pc:sldChg>
      <pc:sldChg chg="del mod modShow">
        <pc:chgData name="Niels Nagle" userId="4f288703fe02b2bb" providerId="LiveId" clId="{0DD29633-86AF-48E1-AD6D-1FDACEF55EBA}" dt="2024-02-27T20:32:02.294" v="1591" actId="47"/>
        <pc:sldMkLst>
          <pc:docMk/>
          <pc:sldMk cId="35358250" sldId="317"/>
        </pc:sldMkLst>
      </pc:sldChg>
      <pc:sldChg chg="modSp mod modNotesTx">
        <pc:chgData name="Niels Nagle" userId="4f288703fe02b2bb" providerId="LiveId" clId="{0DD29633-86AF-48E1-AD6D-1FDACEF55EBA}" dt="2024-03-19T08:18:28.986" v="4999"/>
        <pc:sldMkLst>
          <pc:docMk/>
          <pc:sldMk cId="1373665640" sldId="318"/>
        </pc:sldMkLst>
        <pc:spChg chg="mod">
          <ac:chgData name="Niels Nagle" userId="4f288703fe02b2bb" providerId="LiveId" clId="{0DD29633-86AF-48E1-AD6D-1FDACEF55EBA}" dt="2024-02-27T20:41:08.454" v="1691"/>
          <ac:spMkLst>
            <pc:docMk/>
            <pc:sldMk cId="1373665640" sldId="318"/>
            <ac:spMk id="13" creationId="{AEF3DF6C-9695-E63F-852A-DBA1B4FADD16}"/>
          </ac:spMkLst>
        </pc:spChg>
      </pc:sldChg>
      <pc:sldChg chg="del mod modShow">
        <pc:chgData name="Niels Nagle" userId="4f288703fe02b2bb" providerId="LiveId" clId="{0DD29633-86AF-48E1-AD6D-1FDACEF55EBA}" dt="2024-03-03T20:57:55.933" v="4052" actId="47"/>
        <pc:sldMkLst>
          <pc:docMk/>
          <pc:sldMk cId="3317813720" sldId="319"/>
        </pc:sldMkLst>
      </pc:sldChg>
      <pc:sldChg chg="new del">
        <pc:chgData name="Niels Nagle" userId="4f288703fe02b2bb" providerId="LiveId" clId="{0DD29633-86AF-48E1-AD6D-1FDACEF55EBA}" dt="2024-02-20T21:41:14.518" v="105" actId="680"/>
        <pc:sldMkLst>
          <pc:docMk/>
          <pc:sldMk cId="2724270073" sldId="320"/>
        </pc:sldMkLst>
      </pc:sldChg>
      <pc:sldChg chg="addSp delSp modSp new mod setBg modClrScheme modShow chgLayout modNotesTx">
        <pc:chgData name="Niels Nagle" userId="4f288703fe02b2bb" providerId="LiveId" clId="{0DD29633-86AF-48E1-AD6D-1FDACEF55EBA}" dt="2024-03-03T20:03:47.346" v="2991" actId="1076"/>
        <pc:sldMkLst>
          <pc:docMk/>
          <pc:sldMk cId="3286044661" sldId="320"/>
        </pc:sldMkLst>
        <pc:spChg chg="del">
          <ac:chgData name="Niels Nagle" userId="4f288703fe02b2bb" providerId="LiveId" clId="{0DD29633-86AF-48E1-AD6D-1FDACEF55EBA}" dt="2024-02-20T21:41:20.757" v="107" actId="700"/>
          <ac:spMkLst>
            <pc:docMk/>
            <pc:sldMk cId="3286044661" sldId="320"/>
            <ac:spMk id="2" creationId="{E80ADADA-AFF7-11DE-4212-E20EADA17D5D}"/>
          </ac:spMkLst>
        </pc:spChg>
        <pc:spChg chg="del">
          <ac:chgData name="Niels Nagle" userId="4f288703fe02b2bb" providerId="LiveId" clId="{0DD29633-86AF-48E1-AD6D-1FDACEF55EBA}" dt="2024-02-20T21:41:20.757" v="107" actId="700"/>
          <ac:spMkLst>
            <pc:docMk/>
            <pc:sldMk cId="3286044661" sldId="320"/>
            <ac:spMk id="3" creationId="{BCD9B2F1-2914-A411-E116-0D05C9943845}"/>
          </ac:spMkLst>
        </pc:spChg>
        <pc:spChg chg="add del">
          <ac:chgData name="Niels Nagle" userId="4f288703fe02b2bb" providerId="LiveId" clId="{0DD29633-86AF-48E1-AD6D-1FDACEF55EBA}" dt="2024-02-20T21:41:43.328" v="115" actId="22"/>
          <ac:spMkLst>
            <pc:docMk/>
            <pc:sldMk cId="3286044661" sldId="320"/>
            <ac:spMk id="5" creationId="{C85F430F-BE60-2C51-EB3E-B4E22FCDB567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41" creationId="{F3060C83-F051-4F0E-ABAD-AA0DFC48B218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43" creationId="{83C98ABE-055B-441F-B07E-44F97F083C39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45" creationId="{29FDB030-9B49-4CED-8CCD-4D99382388AC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47" creationId="{3783CA14-24A1-485C-8B30-D6A5D87987AD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49" creationId="{9A97C86A-04D6-40F7-AE84-31AB43E6A846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51" creationId="{FF9F2414-84E8-453E-B1F3-389FDE8192D9}"/>
          </ac:spMkLst>
        </pc:spChg>
        <pc:spChg chg="add del">
          <ac:chgData name="Niels Nagle" userId="4f288703fe02b2bb" providerId="LiveId" clId="{0DD29633-86AF-48E1-AD6D-1FDACEF55EBA}" dt="2024-03-03T19:59:00.892" v="2987" actId="26606"/>
          <ac:spMkLst>
            <pc:docMk/>
            <pc:sldMk cId="3286044661" sldId="320"/>
            <ac:spMk id="1053" creationId="{3ECA69A1-7536-43AC-85EF-C7106179F5ED}"/>
          </ac:spMkLst>
        </pc:spChg>
        <pc:picChg chg="add mod ord">
          <ac:chgData name="Niels Nagle" userId="4f288703fe02b2bb" providerId="LiveId" clId="{0DD29633-86AF-48E1-AD6D-1FDACEF55EBA}" dt="2024-03-03T19:59:02.552" v="2988" actId="1076"/>
          <ac:picMkLst>
            <pc:docMk/>
            <pc:sldMk cId="3286044661" sldId="320"/>
            <ac:picMk id="2" creationId="{92CB7A08-C6A6-4F5C-ADEF-AE88E9A7AB34}"/>
          </ac:picMkLst>
        </pc:picChg>
        <pc:picChg chg="add mod">
          <ac:chgData name="Niels Nagle" userId="4f288703fe02b2bb" providerId="LiveId" clId="{0DD29633-86AF-48E1-AD6D-1FDACEF55EBA}" dt="2024-03-03T20:03:47.346" v="2991" actId="1076"/>
          <ac:picMkLst>
            <pc:docMk/>
            <pc:sldMk cId="3286044661" sldId="320"/>
            <ac:picMk id="3" creationId="{D55588B0-2C30-AE78-6847-1171E33CB2A8}"/>
          </ac:picMkLst>
        </pc:picChg>
        <pc:picChg chg="add mo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26" creationId="{7DEAB3CE-F4DC-B15F-1AE9-BC2241E10DA2}"/>
          </ac:picMkLst>
        </pc:picChg>
        <pc:picChg chg="add mod or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28" creationId="{04DBB92D-DFCC-90B2-C4C3-8A787DFF79CB}"/>
          </ac:picMkLst>
        </pc:picChg>
        <pc:picChg chg="add mo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30" creationId="{97565563-50F0-152A-EE7F-02CFB8488D75}"/>
          </ac:picMkLst>
        </pc:picChg>
        <pc:picChg chg="add mod or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32" creationId="{E3E3274E-6317-1395-3364-7357FD927073}"/>
          </ac:picMkLst>
        </pc:picChg>
        <pc:picChg chg="add mod or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34" creationId="{D0983CC8-5ED4-490F-0A52-B30457EB6B1D}"/>
          </ac:picMkLst>
        </pc:picChg>
        <pc:picChg chg="add mod">
          <ac:chgData name="Niels Nagle" userId="4f288703fe02b2bb" providerId="LiveId" clId="{0DD29633-86AF-48E1-AD6D-1FDACEF55EBA}" dt="2024-03-03T19:59:00.892" v="2987" actId="26606"/>
          <ac:picMkLst>
            <pc:docMk/>
            <pc:sldMk cId="3286044661" sldId="320"/>
            <ac:picMk id="1036" creationId="{66D38B07-4C15-7C2F-085B-DD98F495FB31}"/>
          </ac:picMkLst>
        </pc:picChg>
      </pc:sldChg>
      <pc:sldChg chg="addSp delSp modSp new mod ord modAnim modShow modNotesTx">
        <pc:chgData name="Niels Nagle" userId="4f288703fe02b2bb" providerId="LiveId" clId="{0DD29633-86AF-48E1-AD6D-1FDACEF55EBA}" dt="2024-03-04T21:39:45.633" v="4542" actId="478"/>
        <pc:sldMkLst>
          <pc:docMk/>
          <pc:sldMk cId="152920931" sldId="321"/>
        </pc:sldMkLst>
        <pc:spChg chg="mod">
          <ac:chgData name="Niels Nagle" userId="4f288703fe02b2bb" providerId="LiveId" clId="{0DD29633-86AF-48E1-AD6D-1FDACEF55EBA}" dt="2024-02-29T20:00:08.602" v="2631" actId="20577"/>
          <ac:spMkLst>
            <pc:docMk/>
            <pc:sldMk cId="152920931" sldId="321"/>
            <ac:spMk id="2" creationId="{3FCF3BAA-E2EB-0C81-060D-EADBC72E2FAF}"/>
          </ac:spMkLst>
        </pc:spChg>
        <pc:spChg chg="del">
          <ac:chgData name="Niels Nagle" userId="4f288703fe02b2bb" providerId="LiveId" clId="{0DD29633-86AF-48E1-AD6D-1FDACEF55EBA}" dt="2024-03-04T21:39:45.633" v="4542" actId="478"/>
          <ac:spMkLst>
            <pc:docMk/>
            <pc:sldMk cId="152920931" sldId="321"/>
            <ac:spMk id="3" creationId="{2D6EAAE6-49F2-5FCC-D204-B74280442760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5" creationId="{408CAF64-28E0-8692-CE7A-B2DB20B334BC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6" creationId="{13A40171-DB5F-3A3F-3900-7FE732B97B6F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7" creationId="{95CF9062-84A7-CDD7-6030-16DAF5D11C06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9" creationId="{A3E90A37-0758-E675-DC12-613A851DEEFC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0" creationId="{B3863480-09AC-80C5-60AE-1FCFB680BFC4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1" creationId="{4E9404CF-21FF-3E8F-8F9F-CC18A518F095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3" creationId="{C8A834BB-F1C0-36DD-9699-93538CD05637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4" creationId="{1CE91C73-36F3-DE38-7505-113555F538E4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5" creationId="{61D073D1-94AB-822C-CA3B-DE509AF970E2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7" creationId="{01250FC1-E288-9DC5-828B-918C3E07936C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8" creationId="{6581A2A7-A4E6-7A18-AB30-2ED8D295EF7B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19" creationId="{0360957D-F7A9-A748-1FAE-76084B5F2D48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1" creationId="{84754668-1844-0220-4BCF-C8D49628F16F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2" creationId="{7589FCF8-C121-183C-4030-01871EF1BC12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3" creationId="{B628F024-3936-6CAC-E1D9-F56D9C3035DD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5" creationId="{3C23DDB7-C0B6-A201-383D-545D7590A597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6" creationId="{48EAA8FC-D0FF-2A0D-0EC9-D4BEA81EA1A9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7" creationId="{1FEFD86A-4319-52F3-DE8A-D4AFEDB0AA33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29" creationId="{1A827279-18AD-06BC-70D1-B8FD17277D21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0" creationId="{404DCB31-EE82-3879-597D-44CE618A6E8A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1" creationId="{3DA3161A-E15B-4806-6520-09DC40901C75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3" creationId="{0559C3C5-74F0-78CC-0377-50D805F9651C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4" creationId="{C07077BA-736A-E562-969F-962AF5E6D4BF}"/>
          </ac:spMkLst>
        </pc:spChg>
        <pc:spChg chg="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5" creationId="{F9006281-ED98-7CF8-4C1E-0952D5B2BF15}"/>
          </ac:spMkLst>
        </pc:spChg>
        <pc:spChg chg="add 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6" creationId="{BA7588A1-47DD-5615-C5B6-694AFFEE145A}"/>
          </ac:spMkLst>
        </pc:spChg>
        <pc:spChg chg="add 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7" creationId="{B5214180-FE08-FDB2-4DD9-EB738D0B124A}"/>
          </ac:spMkLst>
        </pc:spChg>
        <pc:spChg chg="add 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8" creationId="{3E36330F-72B6-08C2-A9D8-4608721AC9ED}"/>
          </ac:spMkLst>
        </pc:spChg>
        <pc:spChg chg="add 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39" creationId="{C2E5214B-99EF-FF4C-867B-AE19EC0F7D84}"/>
          </ac:spMkLst>
        </pc:spChg>
        <pc:spChg chg="add mod">
          <ac:chgData name="Niels Nagle" userId="4f288703fe02b2bb" providerId="LiveId" clId="{0DD29633-86AF-48E1-AD6D-1FDACEF55EBA}" dt="2024-02-20T21:52:52.367" v="140"/>
          <ac:spMkLst>
            <pc:docMk/>
            <pc:sldMk cId="152920931" sldId="321"/>
            <ac:spMk id="40" creationId="{0E9A87D0-2823-42F8-90FF-6C2D3AE698D5}"/>
          </ac:spMkLst>
        </pc:spChg>
        <pc:spChg chg="mod">
          <ac:chgData name="Niels Nagle" userId="4f288703fe02b2bb" providerId="LiveId" clId="{0DD29633-86AF-48E1-AD6D-1FDACEF55EBA}" dt="2024-02-29T20:05:52.769" v="2790"/>
          <ac:spMkLst>
            <pc:docMk/>
            <pc:sldMk cId="152920931" sldId="321"/>
            <ac:spMk id="42" creationId="{4A84606E-B1D0-5BE8-C770-CBF40A8BAA02}"/>
          </ac:spMkLst>
        </pc:spChg>
        <pc:spChg chg="mod">
          <ac:chgData name="Niels Nagle" userId="4f288703fe02b2bb" providerId="LiveId" clId="{0DD29633-86AF-48E1-AD6D-1FDACEF55EBA}" dt="2024-02-29T20:05:52.769" v="2790"/>
          <ac:spMkLst>
            <pc:docMk/>
            <pc:sldMk cId="152920931" sldId="321"/>
            <ac:spMk id="43" creationId="{A582A9CA-B601-3A76-383E-C318DBE16D42}"/>
          </ac:spMkLst>
        </pc:spChg>
        <pc:spChg chg="mod">
          <ac:chgData name="Niels Nagle" userId="4f288703fe02b2bb" providerId="LiveId" clId="{0DD29633-86AF-48E1-AD6D-1FDACEF55EBA}" dt="2024-02-29T20:05:52.769" v="2790"/>
          <ac:spMkLst>
            <pc:docMk/>
            <pc:sldMk cId="152920931" sldId="321"/>
            <ac:spMk id="44" creationId="{B1FF9719-7161-5331-AE87-B39E55325C58}"/>
          </ac:spMkLst>
        </pc:s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4" creationId="{EECE651E-92C6-AAAD-6F58-8628D730EE70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8" creationId="{FA2974A0-9258-C9FE-60A1-2DCD4DC1791F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12" creationId="{25583335-3DF4-8121-9E06-22FCC2FE5803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16" creationId="{EBE9506A-AA8A-AF80-594A-77995F01B663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20" creationId="{5B76CDB8-A34C-ACA1-A4D4-D95FB648FE2E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24" creationId="{689B64ED-53B4-0031-EEB8-242A399C97FC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28" creationId="{2160A641-69AF-7A10-0DF1-D64B43DF8A77}"/>
          </ac:grpSpMkLst>
        </pc:grpChg>
        <pc:grpChg chg="add mod">
          <ac:chgData name="Niels Nagle" userId="4f288703fe02b2bb" providerId="LiveId" clId="{0DD29633-86AF-48E1-AD6D-1FDACEF55EBA}" dt="2024-02-20T21:52:52.367" v="140"/>
          <ac:grpSpMkLst>
            <pc:docMk/>
            <pc:sldMk cId="152920931" sldId="321"/>
            <ac:grpSpMk id="32" creationId="{71E921CC-674A-6FB1-7FCF-AF05368872F8}"/>
          </ac:grpSpMkLst>
        </pc:grpChg>
        <pc:grpChg chg="add del mod">
          <ac:chgData name="Niels Nagle" userId="4f288703fe02b2bb" providerId="LiveId" clId="{0DD29633-86AF-48E1-AD6D-1FDACEF55EBA}" dt="2024-02-29T20:05:56.402" v="2792" actId="478"/>
          <ac:grpSpMkLst>
            <pc:docMk/>
            <pc:sldMk cId="152920931" sldId="321"/>
            <ac:grpSpMk id="41" creationId="{3DD05C99-A14D-EACE-4EAC-BB02112ADCB7}"/>
          </ac:grpSpMkLst>
        </pc:grpChg>
      </pc:sldChg>
      <pc:sldChg chg="addSp delSp modSp new mod ord modAnim modNotesTx">
        <pc:chgData name="Niels Nagle" userId="4f288703fe02b2bb" providerId="LiveId" clId="{0DD29633-86AF-48E1-AD6D-1FDACEF55EBA}" dt="2024-03-19T08:38:45.245" v="5142"/>
        <pc:sldMkLst>
          <pc:docMk/>
          <pc:sldMk cId="2830328382" sldId="322"/>
        </pc:sldMkLst>
        <pc:spChg chg="del">
          <ac:chgData name="Niels Nagle" userId="4f288703fe02b2bb" providerId="LiveId" clId="{0DD29633-86AF-48E1-AD6D-1FDACEF55EBA}" dt="2024-02-20T21:53:08.002" v="144" actId="478"/>
          <ac:spMkLst>
            <pc:docMk/>
            <pc:sldMk cId="2830328382" sldId="322"/>
            <ac:spMk id="2" creationId="{8A8E445B-0D21-FB12-9A32-37CF8F6A1CE0}"/>
          </ac:spMkLst>
        </pc:spChg>
        <pc:spChg chg="mod">
          <ac:chgData name="Niels Nagle" userId="4f288703fe02b2bb" providerId="LiveId" clId="{0DD29633-86AF-48E1-AD6D-1FDACEF55EBA}" dt="2024-03-03T20:06:00.286" v="2995"/>
          <ac:spMkLst>
            <pc:docMk/>
            <pc:sldMk cId="2830328382" sldId="322"/>
            <ac:spMk id="3" creationId="{288375CC-8767-41D6-77A3-8AFC6D5F5373}"/>
          </ac:spMkLst>
        </pc:spChg>
        <pc:spChg chg="del">
          <ac:chgData name="Niels Nagle" userId="4f288703fe02b2bb" providerId="LiveId" clId="{0DD29633-86AF-48E1-AD6D-1FDACEF55EBA}" dt="2024-02-20T21:53:06.536" v="143" actId="478"/>
          <ac:spMkLst>
            <pc:docMk/>
            <pc:sldMk cId="2830328382" sldId="322"/>
            <ac:spMk id="3" creationId="{7F2F0967-108F-6CD3-A13D-E4BAC6FE2295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4" creationId="{6A604F0C-D8E0-1078-E400-F6B3D9BF8734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5" creationId="{7280C128-67B1-83E0-C6DB-2FC74BA160B6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6" creationId="{788841C7-A21E-1E42-550E-769E0EADB77A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7" creationId="{6275A110-541B-2830-1771-270BA135DBD2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8" creationId="{04AC76FE-6DB9-DF46-95B5-C870E7894BFD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9" creationId="{F7EFC1EC-DEE8-A0D8-0177-998DD0B3632C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10" creationId="{C4C7DDB8-5E6A-370E-B18D-6B2392257941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11" creationId="{13A3ADF0-7009-F9F1-7433-1045D8C52981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12" creationId="{451F5B08-506D-0538-CBF3-0E93A6576A0B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13" creationId="{24EA2D47-D2A3-99D5-0168-0032508C3FE7}"/>
          </ac:spMkLst>
        </pc:spChg>
        <pc:spChg chg="add mod">
          <ac:chgData name="Niels Nagle" userId="4f288703fe02b2bb" providerId="LiveId" clId="{0DD29633-86AF-48E1-AD6D-1FDACEF55EBA}" dt="2024-03-03T20:06:18.992" v="2997" actId="207"/>
          <ac:spMkLst>
            <pc:docMk/>
            <pc:sldMk cId="2830328382" sldId="322"/>
            <ac:spMk id="14" creationId="{68DF30F9-F7F3-1BAC-980C-40426BABCB29}"/>
          </ac:spMkLst>
        </pc:spChg>
        <pc:spChg chg="add mod">
          <ac:chgData name="Niels Nagle" userId="4f288703fe02b2bb" providerId="LiveId" clId="{0DD29633-86AF-48E1-AD6D-1FDACEF55EBA}" dt="2024-03-03T20:06:48.437" v="3001" actId="208"/>
          <ac:spMkLst>
            <pc:docMk/>
            <pc:sldMk cId="2830328382" sldId="322"/>
            <ac:spMk id="15" creationId="{33F9E686-7292-521C-4BE9-BA5DAEBCF558}"/>
          </ac:spMkLst>
        </pc:spChg>
        <pc:spChg chg="add mod">
          <ac:chgData name="Niels Nagle" userId="4f288703fe02b2bb" providerId="LiveId" clId="{0DD29633-86AF-48E1-AD6D-1FDACEF55EBA}" dt="2024-03-03T20:06:48.437" v="3001" actId="208"/>
          <ac:spMkLst>
            <pc:docMk/>
            <pc:sldMk cId="2830328382" sldId="322"/>
            <ac:spMk id="16" creationId="{4D0DAA76-2298-5FC1-E70B-587EC9A282AC}"/>
          </ac:spMkLst>
        </pc:spChg>
        <pc:spChg chg="add mod">
          <ac:chgData name="Niels Nagle" userId="4f288703fe02b2bb" providerId="LiveId" clId="{0DD29633-86AF-48E1-AD6D-1FDACEF55EBA}" dt="2024-03-03T20:06:55.797" v="3010" actId="1036"/>
          <ac:spMkLst>
            <pc:docMk/>
            <pc:sldMk cId="2830328382" sldId="322"/>
            <ac:spMk id="17" creationId="{9873DB80-A1B9-4061-F4FB-0667FC2AFAC5}"/>
          </ac:spMkLst>
        </pc:spChg>
        <pc:spChg chg="add mod">
          <ac:chgData name="Niels Nagle" userId="4f288703fe02b2bb" providerId="LiveId" clId="{0DD29633-86AF-48E1-AD6D-1FDACEF55EBA}" dt="2024-02-20T21:53:02.653" v="142"/>
          <ac:spMkLst>
            <pc:docMk/>
            <pc:sldMk cId="2830328382" sldId="322"/>
            <ac:spMk id="18" creationId="{339FE4BE-E661-85CF-770E-044594311E21}"/>
          </ac:spMkLst>
        </pc:spChg>
        <pc:spChg chg="add mod">
          <ac:chgData name="Niels Nagle" userId="4f288703fe02b2bb" providerId="LiveId" clId="{0DD29633-86AF-48E1-AD6D-1FDACEF55EBA}" dt="2024-02-20T21:53:02.653" v="142"/>
          <ac:spMkLst>
            <pc:docMk/>
            <pc:sldMk cId="2830328382" sldId="322"/>
            <ac:spMk id="19" creationId="{E5A307F3-EE36-F410-C26A-A7A479AC8514}"/>
          </ac:spMkLst>
        </pc:spChg>
        <pc:spChg chg="mod">
          <ac:chgData name="Niels Nagle" userId="4f288703fe02b2bb" providerId="LiveId" clId="{0DD29633-86AF-48E1-AD6D-1FDACEF55EBA}" dt="2024-03-03T20:06:00.286" v="2995"/>
          <ac:spMkLst>
            <pc:docMk/>
            <pc:sldMk cId="2830328382" sldId="322"/>
            <ac:spMk id="20" creationId="{3EA0B500-5BFB-10F7-5B2C-1858013AEA0E}"/>
          </ac:spMkLst>
        </pc:spChg>
        <pc:spChg chg="mod">
          <ac:chgData name="Niels Nagle" userId="4f288703fe02b2bb" providerId="LiveId" clId="{0DD29633-86AF-48E1-AD6D-1FDACEF55EBA}" dt="2024-03-03T20:06:00.286" v="2995"/>
          <ac:spMkLst>
            <pc:docMk/>
            <pc:sldMk cId="2830328382" sldId="322"/>
            <ac:spMk id="21" creationId="{BEE2AC45-D10C-3F77-1D95-8AE1BDBB5C67}"/>
          </ac:spMkLst>
        </pc:spChg>
        <pc:spChg chg="add del mod">
          <ac:chgData name="Niels Nagle" userId="4f288703fe02b2bb" providerId="LiveId" clId="{0DD29633-86AF-48E1-AD6D-1FDACEF55EBA}" dt="2024-03-03T20:06:51.220" v="3002" actId="478"/>
          <ac:spMkLst>
            <pc:docMk/>
            <pc:sldMk cId="2830328382" sldId="322"/>
            <ac:spMk id="22" creationId="{DF750AF8-80C4-6074-A89C-2C012912998E}"/>
          </ac:spMkLst>
        </pc:spChg>
        <pc:grpChg chg="add del mod">
          <ac:chgData name="Niels Nagle" userId="4f288703fe02b2bb" providerId="LiveId" clId="{0DD29633-86AF-48E1-AD6D-1FDACEF55EBA}" dt="2024-03-03T20:06:51.220" v="3002" actId="478"/>
          <ac:grpSpMkLst>
            <pc:docMk/>
            <pc:sldMk cId="2830328382" sldId="322"/>
            <ac:grpSpMk id="2" creationId="{61B123C6-C47B-06C3-4727-8ACA5D5487AD}"/>
          </ac:grpSpMkLst>
        </pc:grpChg>
      </pc:sldChg>
      <pc:sldChg chg="addSp modSp new mod ord modShow modNotesTx">
        <pc:chgData name="Niels Nagle" userId="4f288703fe02b2bb" providerId="LiveId" clId="{0DD29633-86AF-48E1-AD6D-1FDACEF55EBA}" dt="2024-03-03T20:45:14.145" v="3798" actId="20577"/>
        <pc:sldMkLst>
          <pc:docMk/>
          <pc:sldMk cId="270691685" sldId="323"/>
        </pc:sldMkLst>
        <pc:spChg chg="add mod">
          <ac:chgData name="Niels Nagle" userId="4f288703fe02b2bb" providerId="LiveId" clId="{0DD29633-86AF-48E1-AD6D-1FDACEF55EBA}" dt="2024-02-20T21:53:35.103" v="146"/>
          <ac:spMkLst>
            <pc:docMk/>
            <pc:sldMk cId="270691685" sldId="323"/>
            <ac:spMk id="3" creationId="{6EC1AF9E-9EC2-AA5D-388C-5D7D708DE8BB}"/>
          </ac:spMkLst>
        </pc:spChg>
        <pc:spChg chg="add mod">
          <ac:chgData name="Niels Nagle" userId="4f288703fe02b2bb" providerId="LiveId" clId="{0DD29633-86AF-48E1-AD6D-1FDACEF55EBA}" dt="2024-03-03T20:45:14.145" v="3798" actId="20577"/>
          <ac:spMkLst>
            <pc:docMk/>
            <pc:sldMk cId="270691685" sldId="323"/>
            <ac:spMk id="4" creationId="{AD7D146D-3BB2-3E21-9FAB-5C68D2FCB512}"/>
          </ac:spMkLst>
        </pc:spChg>
        <pc:picChg chg="add mod">
          <ac:chgData name="Niels Nagle" userId="4f288703fe02b2bb" providerId="LiveId" clId="{0DD29633-86AF-48E1-AD6D-1FDACEF55EBA}" dt="2024-02-20T21:53:35.103" v="146"/>
          <ac:picMkLst>
            <pc:docMk/>
            <pc:sldMk cId="270691685" sldId="323"/>
            <ac:picMk id="2" creationId="{262D3A8C-FFAB-D755-6FF8-25ED6BDEEFB0}"/>
          </ac:picMkLst>
        </pc:picChg>
      </pc:sldChg>
      <pc:sldChg chg="addSp modSp add mod ord">
        <pc:chgData name="Niels Nagle" userId="4f288703fe02b2bb" providerId="LiveId" clId="{0DD29633-86AF-48E1-AD6D-1FDACEF55EBA}" dt="2024-02-26T20:59:15.024" v="959" actId="1076"/>
        <pc:sldMkLst>
          <pc:docMk/>
          <pc:sldMk cId="422953849" sldId="327"/>
        </pc:sldMkLst>
        <pc:picChg chg="add mod">
          <ac:chgData name="Niels Nagle" userId="4f288703fe02b2bb" providerId="LiveId" clId="{0DD29633-86AF-48E1-AD6D-1FDACEF55EBA}" dt="2024-02-26T20:59:15.024" v="959" actId="1076"/>
          <ac:picMkLst>
            <pc:docMk/>
            <pc:sldMk cId="422953849" sldId="327"/>
            <ac:picMk id="41" creationId="{E3D29933-8B6A-C2CE-9124-0DFA7033C4BF}"/>
          </ac:picMkLst>
        </pc:picChg>
      </pc:sldChg>
      <pc:sldChg chg="add del ord modNotesTx">
        <pc:chgData name="Niels Nagle" userId="4f288703fe02b2bb" providerId="LiveId" clId="{0DD29633-86AF-48E1-AD6D-1FDACEF55EBA}" dt="2024-02-27T20:59:33.022" v="2379"/>
        <pc:sldMkLst>
          <pc:docMk/>
          <pc:sldMk cId="4094512699" sldId="493"/>
        </pc:sldMkLst>
      </pc:sldChg>
      <pc:sldChg chg="add del">
        <pc:chgData name="Niels Nagle" userId="4f288703fe02b2bb" providerId="LiveId" clId="{0DD29633-86AF-48E1-AD6D-1FDACEF55EBA}" dt="2024-02-20T21:57:00.125" v="171"/>
        <pc:sldMkLst>
          <pc:docMk/>
          <pc:sldMk cId="977974980" sldId="499"/>
        </pc:sldMkLst>
      </pc:sldChg>
      <pc:sldChg chg="add del">
        <pc:chgData name="Niels Nagle" userId="4f288703fe02b2bb" providerId="LiveId" clId="{0DD29633-86AF-48E1-AD6D-1FDACEF55EBA}" dt="2024-02-20T21:57:08.809" v="181"/>
        <pc:sldMkLst>
          <pc:docMk/>
          <pc:sldMk cId="1571685247" sldId="499"/>
        </pc:sldMkLst>
      </pc:sldChg>
      <pc:sldChg chg="add del">
        <pc:chgData name="Niels Nagle" userId="4f288703fe02b2bb" providerId="LiveId" clId="{0DD29633-86AF-48E1-AD6D-1FDACEF55EBA}" dt="2024-02-20T21:57:16.509" v="191"/>
        <pc:sldMkLst>
          <pc:docMk/>
          <pc:sldMk cId="1769930157" sldId="499"/>
        </pc:sldMkLst>
      </pc:sldChg>
      <pc:sldChg chg="add ord modNotesTx">
        <pc:chgData name="Niels Nagle" userId="4f288703fe02b2bb" providerId="LiveId" clId="{0DD29633-86AF-48E1-AD6D-1FDACEF55EBA}" dt="2024-02-27T20:59:34.346" v="2380"/>
        <pc:sldMkLst>
          <pc:docMk/>
          <pc:sldMk cId="3928502569" sldId="499"/>
        </pc:sldMkLst>
      </pc:sldChg>
      <pc:sldChg chg="modSp add del mod ord modShow modNotesTx">
        <pc:chgData name="Niels Nagle" userId="4f288703fe02b2bb" providerId="LiveId" clId="{0DD29633-86AF-48E1-AD6D-1FDACEF55EBA}" dt="2024-02-27T21:08:34.609" v="2584" actId="729"/>
        <pc:sldMkLst>
          <pc:docMk/>
          <pc:sldMk cId="178984921" sldId="607"/>
        </pc:sldMkLst>
        <pc:spChg chg="mod">
          <ac:chgData name="Niels Nagle" userId="4f288703fe02b2bb" providerId="LiveId" clId="{0DD29633-86AF-48E1-AD6D-1FDACEF55EBA}" dt="2024-02-20T21:57:16.509" v="191"/>
          <ac:spMkLst>
            <pc:docMk/>
            <pc:sldMk cId="178984921" sldId="607"/>
            <ac:spMk id="2" creationId="{0150F39C-FFE9-A740-AA85-892FDDF1786A}"/>
          </ac:spMkLst>
        </pc:spChg>
        <pc:spChg chg="mod">
          <ac:chgData name="Niels Nagle" userId="4f288703fe02b2bb" providerId="LiveId" clId="{0DD29633-86AF-48E1-AD6D-1FDACEF55EBA}" dt="2024-02-20T21:57:16.509" v="191"/>
          <ac:spMkLst>
            <pc:docMk/>
            <pc:sldMk cId="178984921" sldId="607"/>
            <ac:spMk id="3" creationId="{9B59AA4A-2A88-8C4E-B2D8-078A359C5BDE}"/>
          </ac:spMkLst>
        </pc:spChg>
      </pc:sldChg>
      <pc:sldChg chg="modSp add del mod ord modShow modNotesTx">
        <pc:chgData name="Niels Nagle" userId="4f288703fe02b2bb" providerId="LiveId" clId="{0DD29633-86AF-48E1-AD6D-1FDACEF55EBA}" dt="2024-02-27T21:00:07.076" v="2390" actId="729"/>
        <pc:sldMkLst>
          <pc:docMk/>
          <pc:sldMk cId="255757592" sldId="3310"/>
        </pc:sldMkLst>
        <pc:spChg chg="mod">
          <ac:chgData name="Niels Nagle" userId="4f288703fe02b2bb" providerId="LiveId" clId="{0DD29633-86AF-48E1-AD6D-1FDACEF55EBA}" dt="2024-02-20T21:57:16.509" v="191"/>
          <ac:spMkLst>
            <pc:docMk/>
            <pc:sldMk cId="255757592" sldId="3310"/>
            <ac:spMk id="3" creationId="{4205886D-71F6-462B-851D-C90E0C2469AF}"/>
          </ac:spMkLst>
        </pc:spChg>
      </pc:sldChg>
      <pc:sldChg chg="add del ord modNotesTx">
        <pc:chgData name="Niels Nagle" userId="4f288703fe02b2bb" providerId="LiveId" clId="{0DD29633-86AF-48E1-AD6D-1FDACEF55EBA}" dt="2024-02-27T21:00:37.927" v="2431" actId="20577"/>
        <pc:sldMkLst>
          <pc:docMk/>
          <pc:sldMk cId="3271589948" sldId="3325"/>
        </pc:sldMkLst>
      </pc:sldChg>
      <pc:sldChg chg="add del mod ord modShow">
        <pc:chgData name="Niels Nagle" userId="4f288703fe02b2bb" providerId="LiveId" clId="{0DD29633-86AF-48E1-AD6D-1FDACEF55EBA}" dt="2024-02-27T20:59:02.555" v="2374" actId="729"/>
        <pc:sldMkLst>
          <pc:docMk/>
          <pc:sldMk cId="3510225834" sldId="3337"/>
        </pc:sldMkLst>
      </pc:sldChg>
      <pc:sldChg chg="addSp delSp modSp add mod ord modClrScheme chgLayout">
        <pc:chgData name="Niels Nagle" userId="4f288703fe02b2bb" providerId="LiveId" clId="{0DD29633-86AF-48E1-AD6D-1FDACEF55EBA}" dt="2024-03-19T08:40:17.061" v="5192" actId="1035"/>
        <pc:sldMkLst>
          <pc:docMk/>
          <pc:sldMk cId="1718268904" sldId="3351"/>
        </pc:sldMkLst>
        <pc:spChg chg="add del mod ord">
          <ac:chgData name="Niels Nagle" userId="4f288703fe02b2bb" providerId="LiveId" clId="{0DD29633-86AF-48E1-AD6D-1FDACEF55EBA}" dt="2024-03-19T08:40:11.088" v="5181" actId="478"/>
          <ac:spMkLst>
            <pc:docMk/>
            <pc:sldMk cId="1718268904" sldId="3351"/>
            <ac:spMk id="2" creationId="{C403526A-D3CA-5426-0302-D5E3A3A051FF}"/>
          </ac:spMkLst>
        </pc:spChg>
        <pc:spChg chg="mod ord">
          <ac:chgData name="Niels Nagle" userId="4f288703fe02b2bb" providerId="LiveId" clId="{0DD29633-86AF-48E1-AD6D-1FDACEF55EBA}" dt="2024-03-19T08:40:00.020" v="5151" actId="700"/>
          <ac:spMkLst>
            <pc:docMk/>
            <pc:sldMk cId="1718268904" sldId="3351"/>
            <ac:spMk id="12" creationId="{A7D69786-D6ED-0CCE-7F42-E7F3DA2EE650}"/>
          </ac:spMkLst>
        </pc:spChg>
        <pc:graphicFrameChg chg="mod ord">
          <ac:chgData name="Niels Nagle" userId="4f288703fe02b2bb" providerId="LiveId" clId="{0DD29633-86AF-48E1-AD6D-1FDACEF55EBA}" dt="2024-03-19T08:40:17.061" v="5192" actId="1035"/>
          <ac:graphicFrameMkLst>
            <pc:docMk/>
            <pc:sldMk cId="1718268904" sldId="3351"/>
            <ac:graphicFrameMk id="7" creationId="{0641F90B-2AEC-458C-EB17-E4C2A08B7AE0}"/>
          </ac:graphicFrameMkLst>
        </pc:graphicFrameChg>
      </pc:sldChg>
      <pc:sldChg chg="add del ord modNotesTx">
        <pc:chgData name="Niels Nagle" userId="4f288703fe02b2bb" providerId="LiveId" clId="{0DD29633-86AF-48E1-AD6D-1FDACEF55EBA}" dt="2024-02-27T20:59:30.746" v="2377"/>
        <pc:sldMkLst>
          <pc:docMk/>
          <pc:sldMk cId="2686872712" sldId="3358"/>
        </pc:sldMkLst>
      </pc:sldChg>
      <pc:sldChg chg="add del ord modNotesTx">
        <pc:chgData name="Niels Nagle" userId="4f288703fe02b2bb" providerId="LiveId" clId="{0DD29633-86AF-48E1-AD6D-1FDACEF55EBA}" dt="2024-02-27T20:59:54.680" v="2386" actId="20577"/>
        <pc:sldMkLst>
          <pc:docMk/>
          <pc:sldMk cId="3820217445" sldId="3360"/>
        </pc:sldMkLst>
      </pc:sldChg>
      <pc:sldChg chg="add del ord modNotesTx">
        <pc:chgData name="Niels Nagle" userId="4f288703fe02b2bb" providerId="LiveId" clId="{0DD29633-86AF-48E1-AD6D-1FDACEF55EBA}" dt="2024-02-27T21:01:11.165" v="2432"/>
        <pc:sldMkLst>
          <pc:docMk/>
          <pc:sldMk cId="1073925881" sldId="3361"/>
        </pc:sldMkLst>
      </pc:sldChg>
      <pc:sldChg chg="addSp modSp add del ord modNotesTx">
        <pc:chgData name="Niels Nagle" userId="4f288703fe02b2bb" providerId="LiveId" clId="{0DD29633-86AF-48E1-AD6D-1FDACEF55EBA}" dt="2024-02-27T21:02:04.710" v="2438" actId="20577"/>
        <pc:sldMkLst>
          <pc:docMk/>
          <pc:sldMk cId="2479864107" sldId="3362"/>
        </pc:sldMkLst>
        <pc:spChg chg="add mod">
          <ac:chgData name="Niels Nagle" userId="4f288703fe02b2bb" providerId="LiveId" clId="{0DD29633-86AF-48E1-AD6D-1FDACEF55EBA}" dt="2024-02-20T21:59:41.038" v="210"/>
          <ac:spMkLst>
            <pc:docMk/>
            <pc:sldMk cId="2479864107" sldId="3362"/>
            <ac:spMk id="19" creationId="{6E90D1D3-A725-3958-1C69-BFA08C0BB931}"/>
          </ac:spMkLst>
        </pc:spChg>
        <pc:spChg chg="add mod">
          <ac:chgData name="Niels Nagle" userId="4f288703fe02b2bb" providerId="LiveId" clId="{0DD29633-86AF-48E1-AD6D-1FDACEF55EBA}" dt="2024-02-20T21:59:41.038" v="210"/>
          <ac:spMkLst>
            <pc:docMk/>
            <pc:sldMk cId="2479864107" sldId="3362"/>
            <ac:spMk id="20" creationId="{7ED15CF2-D14D-2CA9-9199-F8A0242B0648}"/>
          </ac:spMkLst>
        </pc:spChg>
        <pc:picChg chg="add mod">
          <ac:chgData name="Niels Nagle" userId="4f288703fe02b2bb" providerId="LiveId" clId="{0DD29633-86AF-48E1-AD6D-1FDACEF55EBA}" dt="2024-02-20T21:59:40.083" v="209" actId="27636"/>
          <ac:picMkLst>
            <pc:docMk/>
            <pc:sldMk cId="2479864107" sldId="3362"/>
            <ac:picMk id="21" creationId="{28E18453-58CE-78AF-6EE3-A9FCA57BF969}"/>
          </ac:picMkLst>
        </pc:picChg>
      </pc:sldChg>
      <pc:sldChg chg="add del ord modNotesTx">
        <pc:chgData name="Niels Nagle" userId="4f288703fe02b2bb" providerId="LiveId" clId="{0DD29633-86AF-48E1-AD6D-1FDACEF55EBA}" dt="2024-03-21T18:38:20.774" v="5814" actId="20577"/>
        <pc:sldMkLst>
          <pc:docMk/>
          <pc:sldMk cId="1690599452" sldId="3363"/>
        </pc:sldMkLst>
      </pc:sldChg>
      <pc:sldChg chg="add del ord">
        <pc:chgData name="Niels Nagle" userId="4f288703fe02b2bb" providerId="LiveId" clId="{0DD29633-86AF-48E1-AD6D-1FDACEF55EBA}" dt="2024-02-26T21:03:56.879" v="1003" actId="47"/>
        <pc:sldMkLst>
          <pc:docMk/>
          <pc:sldMk cId="4061666110" sldId="3365"/>
        </pc:sldMkLst>
      </pc:sldChg>
      <pc:sldChg chg="modSp add del mod ord modClrScheme chgLayout modNotesTx">
        <pc:chgData name="Niels Nagle" userId="4f288703fe02b2bb" providerId="LiveId" clId="{0DD29633-86AF-48E1-AD6D-1FDACEF55EBA}" dt="2024-03-21T18:34:00.014" v="5597" actId="113"/>
        <pc:sldMkLst>
          <pc:docMk/>
          <pc:sldMk cId="3800674983" sldId="3367"/>
        </pc:sldMkLst>
        <pc:spChg chg="mod ord">
          <ac:chgData name="Niels Nagle" userId="4f288703fe02b2bb" providerId="LiveId" clId="{0DD29633-86AF-48E1-AD6D-1FDACEF55EBA}" dt="2024-02-29T20:08:29.841" v="2801" actId="700"/>
          <ac:spMkLst>
            <pc:docMk/>
            <pc:sldMk cId="3800674983" sldId="3367"/>
            <ac:spMk id="2" creationId="{97AC5A94-1FB6-4765-819B-869ABFA4BDAD}"/>
          </ac:spMkLst>
        </pc:spChg>
        <pc:spChg chg="mod ord">
          <ac:chgData name="Niels Nagle" userId="4f288703fe02b2bb" providerId="LiveId" clId="{0DD29633-86AF-48E1-AD6D-1FDACEF55EBA}" dt="2024-03-21T18:34:00.014" v="5597" actId="113"/>
          <ac:spMkLst>
            <pc:docMk/>
            <pc:sldMk cId="3800674983" sldId="3367"/>
            <ac:spMk id="3" creationId="{EB04E9E2-23E5-469F-8055-03AB4AB3E0A0}"/>
          </ac:spMkLst>
        </pc:spChg>
        <pc:picChg chg="mod">
          <ac:chgData name="Niels Nagle" userId="4f288703fe02b2bb" providerId="LiveId" clId="{0DD29633-86AF-48E1-AD6D-1FDACEF55EBA}" dt="2024-03-03T20:46:57.933" v="3926" actId="14100"/>
          <ac:picMkLst>
            <pc:docMk/>
            <pc:sldMk cId="3800674983" sldId="3367"/>
            <ac:picMk id="4" creationId="{9085272C-8559-F141-0EF2-64FB647A6306}"/>
          </ac:picMkLst>
        </pc:picChg>
        <pc:picChg chg="mod">
          <ac:chgData name="Niels Nagle" userId="4f288703fe02b2bb" providerId="LiveId" clId="{0DD29633-86AF-48E1-AD6D-1FDACEF55EBA}" dt="2024-03-03T20:46:49.293" v="3922" actId="1076"/>
          <ac:picMkLst>
            <pc:docMk/>
            <pc:sldMk cId="3800674983" sldId="3367"/>
            <ac:picMk id="5" creationId="{2339646E-A168-4E70-90A4-60880F8DCC76}"/>
          </ac:picMkLst>
        </pc:picChg>
      </pc:sldChg>
      <pc:sldChg chg="modSp add del mod">
        <pc:chgData name="Niels Nagle" userId="4f288703fe02b2bb" providerId="LiveId" clId="{0DD29633-86AF-48E1-AD6D-1FDACEF55EBA}" dt="2024-02-20T21:58:56.055" v="200" actId="47"/>
        <pc:sldMkLst>
          <pc:docMk/>
          <pc:sldMk cId="4283024699" sldId="3369"/>
        </pc:sldMkLst>
        <pc:spChg chg="mod">
          <ac:chgData name="Niels Nagle" userId="4f288703fe02b2bb" providerId="LiveId" clId="{0DD29633-86AF-48E1-AD6D-1FDACEF55EBA}" dt="2024-02-20T21:57:16.509" v="191"/>
          <ac:spMkLst>
            <pc:docMk/>
            <pc:sldMk cId="4283024699" sldId="3369"/>
            <ac:spMk id="3" creationId="{4205886D-71F6-462B-851D-C90E0C2469AF}"/>
          </ac:spMkLst>
        </pc:spChg>
      </pc:sldChg>
      <pc:sldChg chg="add del">
        <pc:chgData name="Niels Nagle" userId="4f288703fe02b2bb" providerId="LiveId" clId="{0DD29633-86AF-48E1-AD6D-1FDACEF55EBA}" dt="2024-02-20T21:58:56.055" v="200" actId="47"/>
        <pc:sldMkLst>
          <pc:docMk/>
          <pc:sldMk cId="2583375954" sldId="3370"/>
        </pc:sldMkLst>
      </pc:sldChg>
      <pc:sldChg chg="add del">
        <pc:chgData name="Niels Nagle" userId="4f288703fe02b2bb" providerId="LiveId" clId="{0DD29633-86AF-48E1-AD6D-1FDACEF55EBA}" dt="2024-02-20T21:59:07.890" v="201" actId="47"/>
        <pc:sldMkLst>
          <pc:docMk/>
          <pc:sldMk cId="1704823406" sldId="3372"/>
        </pc:sldMkLst>
      </pc:sldChg>
      <pc:sldChg chg="modSp add del mod ord modShow modNotesTx">
        <pc:chgData name="Niels Nagle" userId="4f288703fe02b2bb" providerId="LiveId" clId="{0DD29633-86AF-48E1-AD6D-1FDACEF55EBA}" dt="2024-03-03T20:52:25.560" v="3930" actId="729"/>
        <pc:sldMkLst>
          <pc:docMk/>
          <pc:sldMk cId="4147948843" sldId="3373"/>
        </pc:sldMkLst>
        <pc:spChg chg="mod">
          <ac:chgData name="Niels Nagle" userId="4f288703fe02b2bb" providerId="LiveId" clId="{0DD29633-86AF-48E1-AD6D-1FDACEF55EBA}" dt="2024-02-20T21:57:16.509" v="191"/>
          <ac:spMkLst>
            <pc:docMk/>
            <pc:sldMk cId="4147948843" sldId="3373"/>
            <ac:spMk id="10" creationId="{1AA7C93D-FB66-4F10-A52C-E1C3C6F5A1DB}"/>
          </ac:spMkLst>
        </pc:spChg>
      </pc:sldChg>
      <pc:sldChg chg="modSp add del mod ord modShow modNotesTx">
        <pc:chgData name="Niels Nagle" userId="4f288703fe02b2bb" providerId="LiveId" clId="{0DD29633-86AF-48E1-AD6D-1FDACEF55EBA}" dt="2024-03-03T20:52:47.026" v="3936" actId="729"/>
        <pc:sldMkLst>
          <pc:docMk/>
          <pc:sldMk cId="910961388" sldId="3374"/>
        </pc:sldMkLst>
        <pc:spChg chg="mod">
          <ac:chgData name="Niels Nagle" userId="4f288703fe02b2bb" providerId="LiveId" clId="{0DD29633-86AF-48E1-AD6D-1FDACEF55EBA}" dt="2024-03-03T20:52:40.521" v="3935" actId="20577"/>
          <ac:spMkLst>
            <pc:docMk/>
            <pc:sldMk cId="910961388" sldId="3374"/>
            <ac:spMk id="15" creationId="{50E3EB90-FAC4-4F15-BC82-32F155E44C33}"/>
          </ac:spMkLst>
        </pc:spChg>
      </pc:sldChg>
      <pc:sldChg chg="add del ord modNotesTx">
        <pc:chgData name="Niels Nagle" userId="4f288703fe02b2bb" providerId="LiveId" clId="{0DD29633-86AF-48E1-AD6D-1FDACEF55EBA}" dt="2024-02-27T21:02:19.228" v="2444"/>
        <pc:sldMkLst>
          <pc:docMk/>
          <pc:sldMk cId="3109449987" sldId="3383"/>
        </pc:sldMkLst>
      </pc:sldChg>
      <pc:sldChg chg="addSp modSp add del mod ord chgLayout modNotesTx">
        <pc:chgData name="Niels Nagle" userId="4f288703fe02b2bb" providerId="LiveId" clId="{0DD29633-86AF-48E1-AD6D-1FDACEF55EBA}" dt="2024-03-03T20:55:34.674" v="3990" actId="1076"/>
        <pc:sldMkLst>
          <pc:docMk/>
          <pc:sldMk cId="2171569969" sldId="3385"/>
        </pc:sldMkLst>
        <pc:spChg chg="mod ord">
          <ac:chgData name="Niels Nagle" userId="4f288703fe02b2bb" providerId="LiveId" clId="{0DD29633-86AF-48E1-AD6D-1FDACEF55EBA}" dt="2024-02-29T20:17:06.776" v="2980" actId="700"/>
          <ac:spMkLst>
            <pc:docMk/>
            <pc:sldMk cId="2171569969" sldId="3385"/>
            <ac:spMk id="2" creationId="{C1EC4675-B060-414D-B1D4-A8D177D64054}"/>
          </ac:spMkLst>
        </pc:spChg>
        <pc:spChg chg="mod ord">
          <ac:chgData name="Niels Nagle" userId="4f288703fe02b2bb" providerId="LiveId" clId="{0DD29633-86AF-48E1-AD6D-1FDACEF55EBA}" dt="2024-02-29T20:17:06.776" v="2980" actId="700"/>
          <ac:spMkLst>
            <pc:docMk/>
            <pc:sldMk cId="2171569969" sldId="3385"/>
            <ac:spMk id="3" creationId="{86D32B46-25C6-4975-B5F9-09AE91BD7938}"/>
          </ac:spMkLst>
        </pc:spChg>
        <pc:picChg chg="add mod">
          <ac:chgData name="Niels Nagle" userId="4f288703fe02b2bb" providerId="LiveId" clId="{0DD29633-86AF-48E1-AD6D-1FDACEF55EBA}" dt="2024-03-03T20:55:34.674" v="3990" actId="1076"/>
          <ac:picMkLst>
            <pc:docMk/>
            <pc:sldMk cId="2171569969" sldId="3385"/>
            <ac:picMk id="4" creationId="{7E9D6FDB-B3C5-F343-7424-68E5CE442CD5}"/>
          </ac:picMkLst>
        </pc:picChg>
      </pc:sldChg>
      <pc:sldChg chg="addSp modSp add del mod ord modNotesTx">
        <pc:chgData name="Niels Nagle" userId="4f288703fe02b2bb" providerId="LiveId" clId="{0DD29633-86AF-48E1-AD6D-1FDACEF55EBA}" dt="2024-03-04T21:21:32.421" v="4300" actId="20577"/>
        <pc:sldMkLst>
          <pc:docMk/>
          <pc:sldMk cId="736429131" sldId="3386"/>
        </pc:sldMkLst>
        <pc:spChg chg="mod">
          <ac:chgData name="Niels Nagle" userId="4f288703fe02b2bb" providerId="LiveId" clId="{0DD29633-86AF-48E1-AD6D-1FDACEF55EBA}" dt="2024-02-29T20:16:43.888" v="2977" actId="20577"/>
          <ac:spMkLst>
            <pc:docMk/>
            <pc:sldMk cId="736429131" sldId="3386"/>
            <ac:spMk id="2" creationId="{6689E870-591D-4CDF-B39F-7EBD0240BCE8}"/>
          </ac:spMkLst>
        </pc:spChg>
        <pc:spChg chg="mod">
          <ac:chgData name="Niels Nagle" userId="4f288703fe02b2bb" providerId="LiveId" clId="{0DD29633-86AF-48E1-AD6D-1FDACEF55EBA}" dt="2024-03-04T21:21:32.421" v="4300" actId="20577"/>
          <ac:spMkLst>
            <pc:docMk/>
            <pc:sldMk cId="736429131" sldId="3386"/>
            <ac:spMk id="3" creationId="{6A97BA67-BFED-4A09-80EA-3EC4399A5998}"/>
          </ac:spMkLst>
        </pc:spChg>
        <pc:picChg chg="add mod">
          <ac:chgData name="Niels Nagle" userId="4f288703fe02b2bb" providerId="LiveId" clId="{0DD29633-86AF-48E1-AD6D-1FDACEF55EBA}" dt="2024-03-03T20:55:57.662" v="4000" actId="1076"/>
          <ac:picMkLst>
            <pc:docMk/>
            <pc:sldMk cId="736429131" sldId="3386"/>
            <ac:picMk id="4" creationId="{B9EBE85C-8478-A1CA-5C36-CA019C61281C}"/>
          </ac:picMkLst>
        </pc:picChg>
      </pc:sldChg>
      <pc:sldChg chg="addSp modSp new ord modNotesTx">
        <pc:chgData name="Niels Nagle" userId="4f288703fe02b2bb" providerId="LiveId" clId="{0DD29633-86AF-48E1-AD6D-1FDACEF55EBA}" dt="2024-02-27T20:59:24.809" v="2376"/>
        <pc:sldMkLst>
          <pc:docMk/>
          <pc:sldMk cId="1818752368" sldId="3387"/>
        </pc:sldMkLst>
        <pc:spChg chg="add mod">
          <ac:chgData name="Niels Nagle" userId="4f288703fe02b2bb" providerId="LiveId" clId="{0DD29633-86AF-48E1-AD6D-1FDACEF55EBA}" dt="2024-02-20T21:57:43.859" v="196"/>
          <ac:spMkLst>
            <pc:docMk/>
            <pc:sldMk cId="1818752368" sldId="3387"/>
            <ac:spMk id="2" creationId="{B23D9F7F-D16E-A504-8CF6-BB55E3CE8AFB}"/>
          </ac:spMkLst>
        </pc:spChg>
        <pc:picChg chg="add mod">
          <ac:chgData name="Niels Nagle" userId="4f288703fe02b2bb" providerId="LiveId" clId="{0DD29633-86AF-48E1-AD6D-1FDACEF55EBA}" dt="2024-02-20T21:57:43.859" v="196"/>
          <ac:picMkLst>
            <pc:docMk/>
            <pc:sldMk cId="1818752368" sldId="3387"/>
            <ac:picMk id="3" creationId="{1006EFBF-98A0-162E-D094-BD9BC6BCFD77}"/>
          </ac:picMkLst>
        </pc:picChg>
      </pc:sldChg>
      <pc:sldChg chg="add del">
        <pc:chgData name="Niels Nagle" userId="4f288703fe02b2bb" providerId="LiveId" clId="{0DD29633-86AF-48E1-AD6D-1FDACEF55EBA}" dt="2024-02-20T21:58:36.422" v="198"/>
        <pc:sldMkLst>
          <pc:docMk/>
          <pc:sldMk cId="1985315978" sldId="3388"/>
        </pc:sldMkLst>
      </pc:sldChg>
      <pc:sldChg chg="addSp delSp modSp new mod ord modClrScheme chgLayout modNotesTx">
        <pc:chgData name="Niels Nagle" userId="4f288703fe02b2bb" providerId="LiveId" clId="{0DD29633-86AF-48E1-AD6D-1FDACEF55EBA}" dt="2024-02-27T21:02:09.240" v="2439"/>
        <pc:sldMkLst>
          <pc:docMk/>
          <pc:sldMk cId="3690574502" sldId="3388"/>
        </pc:sldMkLst>
        <pc:spChg chg="del">
          <ac:chgData name="Niels Nagle" userId="4f288703fe02b2bb" providerId="LiveId" clId="{0DD29633-86AF-48E1-AD6D-1FDACEF55EBA}" dt="2024-02-20T21:59:45.944" v="212" actId="700"/>
          <ac:spMkLst>
            <pc:docMk/>
            <pc:sldMk cId="3690574502" sldId="3388"/>
            <ac:spMk id="2" creationId="{81C5DDD7-24B7-3FB0-B676-D2B1C537AD6F}"/>
          </ac:spMkLst>
        </pc:spChg>
        <pc:spChg chg="add mod">
          <ac:chgData name="Niels Nagle" userId="4f288703fe02b2bb" providerId="LiveId" clId="{0DD29633-86AF-48E1-AD6D-1FDACEF55EBA}" dt="2024-02-20T21:59:46.707" v="214" actId="27636"/>
          <ac:spMkLst>
            <pc:docMk/>
            <pc:sldMk cId="3690574502" sldId="3388"/>
            <ac:spMk id="3" creationId="{BED0F927-E320-47F3-5A65-AE38A31FA936}"/>
          </ac:spMkLst>
        </pc:spChg>
        <pc:spChg chg="add mod">
          <ac:chgData name="Niels Nagle" userId="4f288703fe02b2bb" providerId="LiveId" clId="{0DD29633-86AF-48E1-AD6D-1FDACEF55EBA}" dt="2024-02-20T21:59:46.707" v="214" actId="27636"/>
          <ac:spMkLst>
            <pc:docMk/>
            <pc:sldMk cId="3690574502" sldId="3388"/>
            <ac:spMk id="4" creationId="{A6D475D4-8BEB-2BB6-3C85-EB87AF336165}"/>
          </ac:spMkLst>
        </pc:spChg>
        <pc:picChg chg="add mod">
          <ac:chgData name="Niels Nagle" userId="4f288703fe02b2bb" providerId="LiveId" clId="{0DD29633-86AF-48E1-AD6D-1FDACEF55EBA}" dt="2024-02-20T21:59:46.707" v="214" actId="27636"/>
          <ac:picMkLst>
            <pc:docMk/>
            <pc:sldMk cId="3690574502" sldId="3388"/>
            <ac:picMk id="5" creationId="{99899A3A-9018-D19F-485C-BF700E431750}"/>
          </ac:picMkLst>
        </pc:picChg>
      </pc:sldChg>
      <pc:sldChg chg="addSp modSp new mod ord modNotesTx">
        <pc:chgData name="Niels Nagle" userId="4f288703fe02b2bb" providerId="LiveId" clId="{0DD29633-86AF-48E1-AD6D-1FDACEF55EBA}" dt="2024-03-21T18:39:42.513" v="5899"/>
        <pc:sldMkLst>
          <pc:docMk/>
          <pc:sldMk cId="258573044" sldId="3389"/>
        </pc:sldMkLst>
        <pc:spChg chg="mod">
          <ac:chgData name="Niels Nagle" userId="4f288703fe02b2bb" providerId="LiveId" clId="{0DD29633-86AF-48E1-AD6D-1FDACEF55EBA}" dt="2024-02-26T20:55:10.301" v="857" actId="20577"/>
          <ac:spMkLst>
            <pc:docMk/>
            <pc:sldMk cId="258573044" sldId="3389"/>
            <ac:spMk id="2" creationId="{125D7861-0EDA-0F20-363D-64548366C0E9}"/>
          </ac:spMkLst>
        </pc:spChg>
        <pc:spChg chg="mod">
          <ac:chgData name="Niels Nagle" userId="4f288703fe02b2bb" providerId="LiveId" clId="{0DD29633-86AF-48E1-AD6D-1FDACEF55EBA}" dt="2024-02-26T20:55:18.025" v="858" actId="1076"/>
          <ac:spMkLst>
            <pc:docMk/>
            <pc:sldMk cId="258573044" sldId="3389"/>
            <ac:spMk id="3" creationId="{F7865351-E25A-4F3A-3C88-A810D4EE7B3D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4" creationId="{8098D155-A8F9-3879-6154-CC938CEAD494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5" creationId="{681E9968-C2B1-86A5-8513-E0E2C9198709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6" creationId="{FA506B6C-D02B-37DE-1D4C-78EF6CD8AAE8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7" creationId="{7FD140DE-C31F-A7D5-6B24-8D5972BFC3C1}"/>
          </ac:spMkLst>
        </pc:spChg>
        <pc:spChg chg="add mod">
          <ac:chgData name="Niels Nagle" userId="4f288703fe02b2bb" providerId="LiveId" clId="{0DD29633-86AF-48E1-AD6D-1FDACEF55EBA}" dt="2024-03-21T18:39:10.185" v="5841" actId="21"/>
          <ac:spMkLst>
            <pc:docMk/>
            <pc:sldMk cId="258573044" sldId="3389"/>
            <ac:spMk id="8" creationId="{505589ED-9D84-F7AB-D8B2-C5FB41B803A2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9" creationId="{67DF544D-0D5C-88D1-4E96-B95C2E48DC69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0" creationId="{80F54E77-2A76-196B-1439-DBA80BC3DDD8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1" creationId="{0C240FE5-09F5-03F1-B624-40DE384D1564}"/>
          </ac:spMkLst>
        </pc:spChg>
        <pc:spChg chg="add mod">
          <ac:chgData name="Niels Nagle" userId="4f288703fe02b2bb" providerId="LiveId" clId="{0DD29633-86AF-48E1-AD6D-1FDACEF55EBA}" dt="2024-03-21T18:38:57.191" v="5815" actId="21"/>
          <ac:spMkLst>
            <pc:docMk/>
            <pc:sldMk cId="258573044" sldId="3389"/>
            <ac:spMk id="12" creationId="{79D9C9BD-A829-BD00-2BDA-1C45A9818055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3" creationId="{DB7D2F50-3F1C-5206-FBAA-FF0B66E95075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4" creationId="{BB23C85A-8ADC-3126-7380-462B877ADDCA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5" creationId="{FA643802-6287-A73B-9CDF-E92202B7F964}"/>
          </ac:spMkLst>
        </pc:spChg>
        <pc:spChg chg="add mod">
          <ac:chgData name="Niels Nagle" userId="4f288703fe02b2bb" providerId="LiveId" clId="{0DD29633-86AF-48E1-AD6D-1FDACEF55EBA}" dt="2024-03-21T18:39:27.848" v="5866" actId="21"/>
          <ac:spMkLst>
            <pc:docMk/>
            <pc:sldMk cId="258573044" sldId="3389"/>
            <ac:spMk id="16" creationId="{083F6312-177A-76B4-6875-CFD5E07279E2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7" creationId="{0E3AD9D3-E4A8-432D-10EE-7673660B75A8}"/>
          </ac:spMkLst>
        </pc:spChg>
        <pc:spChg chg="add mod">
          <ac:chgData name="Niels Nagle" userId="4f288703fe02b2bb" providerId="LiveId" clId="{0DD29633-86AF-48E1-AD6D-1FDACEF55EBA}" dt="2024-02-26T20:55:02.134" v="845" actId="1076"/>
          <ac:spMkLst>
            <pc:docMk/>
            <pc:sldMk cId="258573044" sldId="3389"/>
            <ac:spMk id="18" creationId="{C3FD195D-84A8-07E2-6233-CB09634FF282}"/>
          </ac:spMkLst>
        </pc:spChg>
        <pc:picChg chg="add mod">
          <ac:chgData name="Niels Nagle" userId="4f288703fe02b2bb" providerId="LiveId" clId="{0DD29633-86AF-48E1-AD6D-1FDACEF55EBA}" dt="2024-02-26T20:55:02.134" v="845" actId="1076"/>
          <ac:picMkLst>
            <pc:docMk/>
            <pc:sldMk cId="258573044" sldId="3389"/>
            <ac:picMk id="19" creationId="{4E08A75C-EC22-BFC1-B128-CAB263B4938B}"/>
          </ac:picMkLst>
        </pc:picChg>
      </pc:sldChg>
      <pc:sldChg chg="new del">
        <pc:chgData name="Niels Nagle" userId="4f288703fe02b2bb" providerId="LiveId" clId="{0DD29633-86AF-48E1-AD6D-1FDACEF55EBA}" dt="2024-02-20T22:00:59.356" v="217" actId="680"/>
        <pc:sldMkLst>
          <pc:docMk/>
          <pc:sldMk cId="4224604091" sldId="3389"/>
        </pc:sldMkLst>
      </pc:sldChg>
      <pc:sldChg chg="addSp delSp modSp new del mod modShow">
        <pc:chgData name="Niels Nagle" userId="4f288703fe02b2bb" providerId="LiveId" clId="{0DD29633-86AF-48E1-AD6D-1FDACEF55EBA}" dt="2024-03-03T20:58:02.397" v="4054" actId="47"/>
        <pc:sldMkLst>
          <pc:docMk/>
          <pc:sldMk cId="3339222963" sldId="3390"/>
        </pc:sldMkLst>
        <pc:spChg chg="del">
          <ac:chgData name="Niels Nagle" userId="4f288703fe02b2bb" providerId="LiveId" clId="{0DD29633-86AF-48E1-AD6D-1FDACEF55EBA}" dt="2024-02-20T22:03:02.005" v="299" actId="478"/>
          <ac:spMkLst>
            <pc:docMk/>
            <pc:sldMk cId="3339222963" sldId="3390"/>
            <ac:spMk id="2" creationId="{E2FEB395-32AC-6E44-C377-07FA21D64B9F}"/>
          </ac:spMkLst>
        </pc:spChg>
        <pc:spChg chg="del">
          <ac:chgData name="Niels Nagle" userId="4f288703fe02b2bb" providerId="LiveId" clId="{0DD29633-86AF-48E1-AD6D-1FDACEF55EBA}" dt="2024-02-20T22:03:03.173" v="300" actId="478"/>
          <ac:spMkLst>
            <pc:docMk/>
            <pc:sldMk cId="3339222963" sldId="3390"/>
            <ac:spMk id="3" creationId="{84D0E920-6920-D9F6-21E5-8A342603EB7A}"/>
          </ac:spMkLst>
        </pc:spChg>
        <pc:spChg chg="add mod">
          <ac:chgData name="Niels Nagle" userId="4f288703fe02b2bb" providerId="LiveId" clId="{0DD29633-86AF-48E1-AD6D-1FDACEF55EBA}" dt="2024-02-20T22:02:53.684" v="297"/>
          <ac:spMkLst>
            <pc:docMk/>
            <pc:sldMk cId="3339222963" sldId="3390"/>
            <ac:spMk id="4" creationId="{28DA8B5B-1B9D-049A-B219-F36E3FDD4883}"/>
          </ac:spMkLst>
        </pc:spChg>
        <pc:spChg chg="add mod">
          <ac:chgData name="Niels Nagle" userId="4f288703fe02b2bb" providerId="LiveId" clId="{0DD29633-86AF-48E1-AD6D-1FDACEF55EBA}" dt="2024-02-20T22:02:53.684" v="297"/>
          <ac:spMkLst>
            <pc:docMk/>
            <pc:sldMk cId="3339222963" sldId="3390"/>
            <ac:spMk id="5" creationId="{630EFAED-5F9E-8A39-5158-9C4C20F7EC34}"/>
          </ac:spMkLst>
        </pc:spChg>
        <pc:spChg chg="add mod">
          <ac:chgData name="Niels Nagle" userId="4f288703fe02b2bb" providerId="LiveId" clId="{0DD29633-86AF-48E1-AD6D-1FDACEF55EBA}" dt="2024-02-20T22:02:59.449" v="298"/>
          <ac:spMkLst>
            <pc:docMk/>
            <pc:sldMk cId="3339222963" sldId="3390"/>
            <ac:spMk id="6" creationId="{A46BD18D-7B9E-ABDC-4BC6-36F8C892C6A8}"/>
          </ac:spMkLst>
        </pc:spChg>
        <pc:spChg chg="add mod">
          <ac:chgData name="Niels Nagle" userId="4f288703fe02b2bb" providerId="LiveId" clId="{0DD29633-86AF-48E1-AD6D-1FDACEF55EBA}" dt="2024-02-20T22:02:59.449" v="298"/>
          <ac:spMkLst>
            <pc:docMk/>
            <pc:sldMk cId="3339222963" sldId="3390"/>
            <ac:spMk id="7" creationId="{155544FD-99E2-D059-C11F-4463DFD31D15}"/>
          </ac:spMkLst>
        </pc:spChg>
      </pc:sldChg>
      <pc:sldChg chg="addSp delSp modSp mod ord modNotesTx">
        <pc:chgData name="Niels Nagle" userId="4f288703fe02b2bb" providerId="LiveId" clId="{0DD29633-86AF-48E1-AD6D-1FDACEF55EBA}" dt="2024-02-29T20:00:40.899" v="2639" actId="22"/>
        <pc:sldMkLst>
          <pc:docMk/>
          <pc:sldMk cId="578158698" sldId="3391"/>
        </pc:sldMkLst>
        <pc:spChg chg="mod">
          <ac:chgData name="Niels Nagle" userId="4f288703fe02b2bb" providerId="LiveId" clId="{0DD29633-86AF-48E1-AD6D-1FDACEF55EBA}" dt="2024-02-27T20:51:13.868" v="2147" actId="20577"/>
          <ac:spMkLst>
            <pc:docMk/>
            <pc:sldMk cId="578158698" sldId="3391"/>
            <ac:spMk id="2" creationId="{E2EC47CE-41CF-2239-CF28-9C97DDCAE0D7}"/>
          </ac:spMkLst>
        </pc:spChg>
        <pc:spChg chg="add mod">
          <ac:chgData name="Niels Nagle" userId="4f288703fe02b2bb" providerId="LiveId" clId="{0DD29633-86AF-48E1-AD6D-1FDACEF55EBA}" dt="2024-02-27T20:32:30.070" v="1608" actId="6549"/>
          <ac:spMkLst>
            <pc:docMk/>
            <pc:sldMk cId="578158698" sldId="3391"/>
            <ac:spMk id="3" creationId="{F41AB2AF-B3A5-5233-C455-88F1FCF98620}"/>
          </ac:spMkLst>
        </pc:spChg>
        <pc:spChg chg="add del">
          <ac:chgData name="Niels Nagle" userId="4f288703fe02b2bb" providerId="LiveId" clId="{0DD29633-86AF-48E1-AD6D-1FDACEF55EBA}" dt="2024-02-29T20:00:40.899" v="2639" actId="22"/>
          <ac:spMkLst>
            <pc:docMk/>
            <pc:sldMk cId="578158698" sldId="3391"/>
            <ac:spMk id="5" creationId="{5543D8D8-1DAA-B1EF-03CE-E9EDD549BBA8}"/>
          </ac:spMkLst>
        </pc:spChg>
      </pc:sldChg>
      <pc:sldChg chg="addSp delSp modSp new del mod ord modClrScheme modShow chgLayout">
        <pc:chgData name="Niels Nagle" userId="4f288703fe02b2bb" providerId="LiveId" clId="{0DD29633-86AF-48E1-AD6D-1FDACEF55EBA}" dt="2024-02-26T21:16:50.520" v="1248" actId="47"/>
        <pc:sldMkLst>
          <pc:docMk/>
          <pc:sldMk cId="4112374697" sldId="3392"/>
        </pc:sldMkLst>
        <pc:spChg chg="del">
          <ac:chgData name="Niels Nagle" userId="4f288703fe02b2bb" providerId="LiveId" clId="{0DD29633-86AF-48E1-AD6D-1FDACEF55EBA}" dt="2024-02-26T20:22:48.651" v="314" actId="478"/>
          <ac:spMkLst>
            <pc:docMk/>
            <pc:sldMk cId="4112374697" sldId="3392"/>
            <ac:spMk id="2" creationId="{A46D13A2-1A7B-F4C2-1944-DCD7B28C5F2A}"/>
          </ac:spMkLst>
        </pc:spChg>
        <pc:spChg chg="del mod ord">
          <ac:chgData name="Niels Nagle" userId="4f288703fe02b2bb" providerId="LiveId" clId="{0DD29633-86AF-48E1-AD6D-1FDACEF55EBA}" dt="2024-02-26T20:22:54.105" v="315" actId="700"/>
          <ac:spMkLst>
            <pc:docMk/>
            <pc:sldMk cId="4112374697" sldId="3392"/>
            <ac:spMk id="3" creationId="{DA1E7F10-D466-3241-058B-228BE7C63812}"/>
          </ac:spMkLst>
        </pc:spChg>
        <pc:spChg chg="del">
          <ac:chgData name="Niels Nagle" userId="4f288703fe02b2bb" providerId="LiveId" clId="{0DD29633-86AF-48E1-AD6D-1FDACEF55EBA}" dt="2024-02-26T20:22:54.105" v="315" actId="700"/>
          <ac:spMkLst>
            <pc:docMk/>
            <pc:sldMk cId="4112374697" sldId="3392"/>
            <ac:spMk id="4" creationId="{561EA6DF-2FC5-90A9-EB60-768FA19414A4}"/>
          </ac:spMkLst>
        </pc:spChg>
        <pc:spChg chg="del">
          <ac:chgData name="Niels Nagle" userId="4f288703fe02b2bb" providerId="LiveId" clId="{0DD29633-86AF-48E1-AD6D-1FDACEF55EBA}" dt="2024-02-26T20:22:54.105" v="315" actId="700"/>
          <ac:spMkLst>
            <pc:docMk/>
            <pc:sldMk cId="4112374697" sldId="3392"/>
            <ac:spMk id="5" creationId="{4E914FB7-511A-F04C-6216-B2097FA5935C}"/>
          </ac:spMkLst>
        </pc:spChg>
        <pc:spChg chg="add del mod ord">
          <ac:chgData name="Niels Nagle" userId="4f288703fe02b2bb" providerId="LiveId" clId="{0DD29633-86AF-48E1-AD6D-1FDACEF55EBA}" dt="2024-02-26T20:23:27.452" v="326" actId="478"/>
          <ac:spMkLst>
            <pc:docMk/>
            <pc:sldMk cId="4112374697" sldId="3392"/>
            <ac:spMk id="6" creationId="{01263ADD-F0EE-D14B-CC1D-70A125C1D5B4}"/>
          </ac:spMkLst>
        </pc:spChg>
        <pc:spChg chg="add del mod ord">
          <ac:chgData name="Niels Nagle" userId="4f288703fe02b2bb" providerId="LiveId" clId="{0DD29633-86AF-48E1-AD6D-1FDACEF55EBA}" dt="2024-02-26T20:23:26.192" v="325" actId="478"/>
          <ac:spMkLst>
            <pc:docMk/>
            <pc:sldMk cId="4112374697" sldId="3392"/>
            <ac:spMk id="7" creationId="{B58A39A2-A697-F6D9-9C0B-634CD67BE68A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8" creationId="{0BB7598B-FDEB-8C7B-C962-015023D2DF8D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9" creationId="{DB498E9F-5F68-7367-513A-D3572F3A00C6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0" creationId="{5D4FE056-C4B1-FB93-C937-8380B6C52A34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1" creationId="{F411A92A-3338-6220-A2E6-EBB37DC99B51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2" creationId="{4ED9CAF4-3DEC-39C8-2C65-023F53D02E05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3" creationId="{324E76CD-679B-8FB1-47CC-EF7B009D3D62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4" creationId="{247ABDDA-A255-2EA3-EDF9-8180AA85B50D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5" creationId="{86CC123C-DAA6-61A0-5866-B9EDCB24FAA5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6" creationId="{CA4222EE-F52D-5769-27FD-60409445960E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7" creationId="{677813BA-64E5-07CC-D196-7EF58F2444FC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8" creationId="{BE00D646-B479-ACCE-6A0D-D650BBB63B5A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19" creationId="{E705FF38-18A4-CE5B-8D26-E2AC363A59BD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20" creationId="{F679BCB9-EFA0-41C4-C3C9-B3E49DBA17BA}"/>
          </ac:spMkLst>
        </pc:spChg>
        <pc:spChg chg="add mod">
          <ac:chgData name="Niels Nagle" userId="4f288703fe02b2bb" providerId="LiveId" clId="{0DD29633-86AF-48E1-AD6D-1FDACEF55EBA}" dt="2024-02-26T20:22:58.135" v="317"/>
          <ac:spMkLst>
            <pc:docMk/>
            <pc:sldMk cId="4112374697" sldId="3392"/>
            <ac:spMk id="21" creationId="{DF36F2F9-4B7F-243A-AB18-448EA785BC21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2" creationId="{15C2E2F0-5541-13C5-33C9-E754FF5EABC5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3" creationId="{C1773184-84B1-F248-CA57-B91F463575A8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4" creationId="{2A5C4D29-3A75-6A06-8646-48DA6C0622EF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5" creationId="{4556E9EE-34DB-EEB6-A98C-BBC43E2DDA0D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6" creationId="{C9FAAE68-D568-442C-2A6A-22166FCAB7F7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7" creationId="{D90B2029-B2A6-D568-695A-0653825E854D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8" creationId="{C0857DAA-AA3C-9B15-3101-BB769485A04E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29" creationId="{B5B29024-6F71-B19B-6880-F365D9A573BA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0" creationId="{9F0C6519-B605-F6AF-8E3E-E6F873E7BBDF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1" creationId="{817C4D5B-54D2-CAE9-0EAB-61F57C7CEDFC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2" creationId="{D32454B7-8969-63E0-4BAD-1B4B5169F3CB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3" creationId="{4F79EB0C-3706-4A4D-A33A-875FEC3C321A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4" creationId="{8C958D4F-4090-5CED-0C03-6EB2D133462D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5" creationId="{D0600B97-33A8-9728-2BA6-E23D9EAC265F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6" creationId="{EDE0834F-7053-2F04-E241-8A5741E0535E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7" creationId="{BC4A0148-E7E1-945E-7E3B-95BBB0305883}"/>
          </ac:spMkLst>
        </pc:spChg>
        <pc:spChg chg="add mod">
          <ac:chgData name="Niels Nagle" userId="4f288703fe02b2bb" providerId="LiveId" clId="{0DD29633-86AF-48E1-AD6D-1FDACEF55EBA}" dt="2024-02-26T20:23:07.961" v="319"/>
          <ac:spMkLst>
            <pc:docMk/>
            <pc:sldMk cId="4112374697" sldId="3392"/>
            <ac:spMk id="38" creationId="{7DE8AAEA-0D40-216C-DDE2-53CA4B86C9EE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39" creationId="{E8E70147-1DD8-1A28-BD9E-003B05C441A7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0" creationId="{896F4C40-373A-0AE4-7B2E-DA42CDC33DAA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1" creationId="{B79066BC-7B57-1ACF-3F4B-36137AF28A64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2" creationId="{521813A2-292A-B51B-FB68-142AA1996827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3" creationId="{7A5A8A6F-050E-2D4B-CC6A-C4EA6AFAB9C9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4" creationId="{1410E2BB-4E87-4803-EA96-4D3B10AC7C04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5" creationId="{EAE04CBE-6F25-BA0C-4653-F6A88E7C8A23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6" creationId="{A9727040-B4AB-6DB9-C3AA-FF5AEFC8F76B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7" creationId="{FA1597EC-585F-4DCA-3CAE-0220B4FC458B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8" creationId="{99F96635-1DBD-AD18-37CF-5B450D05B2ED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49" creationId="{52B7E19B-A919-02EF-ECDE-59184EAC983A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0" creationId="{EA892672-F3F0-990B-2874-B9CD6A2C85AB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1" creationId="{ED2F9DAE-CEA7-CF9C-7C09-AECD2368C3C3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2" creationId="{DA12CFDD-785A-95F9-FCDC-04A05560A1B8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3" creationId="{D95EC491-DBD8-7687-C329-BB92A0D084F4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4" creationId="{5697A892-2069-791A-0A98-C377E2EE3C4A}"/>
          </ac:spMkLst>
        </pc:spChg>
        <pc:spChg chg="add del mod">
          <ac:chgData name="Niels Nagle" userId="4f288703fe02b2bb" providerId="LiveId" clId="{0DD29633-86AF-48E1-AD6D-1FDACEF55EBA}" dt="2024-02-26T20:23:16.045" v="321" actId="21"/>
          <ac:spMkLst>
            <pc:docMk/>
            <pc:sldMk cId="4112374697" sldId="3392"/>
            <ac:spMk id="55" creationId="{89DB5316-683B-9BAA-E1C1-36828FD2F18C}"/>
          </ac:spMkLst>
        </pc:spChg>
        <pc:spChg chg="add del mod">
          <ac:chgData name="Niels Nagle" userId="4f288703fe02b2bb" providerId="LiveId" clId="{0DD29633-86AF-48E1-AD6D-1FDACEF55EBA}" dt="2024-02-26T20:23:21.291" v="324" actId="478"/>
          <ac:spMkLst>
            <pc:docMk/>
            <pc:sldMk cId="4112374697" sldId="3392"/>
            <ac:spMk id="56" creationId="{E8E70147-1DD8-1A28-BD9E-003B05C441A7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57" creationId="{896F4C40-373A-0AE4-7B2E-DA42CDC33DAA}"/>
          </ac:spMkLst>
        </pc:spChg>
        <pc:spChg chg="add del mod">
          <ac:chgData name="Niels Nagle" userId="4f288703fe02b2bb" providerId="LiveId" clId="{0DD29633-86AF-48E1-AD6D-1FDACEF55EBA}" dt="2024-02-26T20:24:42.671" v="329" actId="478"/>
          <ac:spMkLst>
            <pc:docMk/>
            <pc:sldMk cId="4112374697" sldId="3392"/>
            <ac:spMk id="58" creationId="{B79066BC-7B57-1ACF-3F4B-36137AF28A64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59" creationId="{521813A2-292A-B51B-FB68-142AA1996827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0" creationId="{7A5A8A6F-050E-2D4B-CC6A-C4EA6AFAB9C9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1" creationId="{1410E2BB-4E87-4803-EA96-4D3B10AC7C04}"/>
          </ac:spMkLst>
        </pc:spChg>
        <pc:spChg chg="add mod">
          <ac:chgData name="Niels Nagle" userId="4f288703fe02b2bb" providerId="LiveId" clId="{0DD29633-86AF-48E1-AD6D-1FDACEF55EBA}" dt="2024-02-26T20:26:38.638" v="476" actId="20577"/>
          <ac:spMkLst>
            <pc:docMk/>
            <pc:sldMk cId="4112374697" sldId="3392"/>
            <ac:spMk id="62" creationId="{EAE04CBE-6F25-BA0C-4653-F6A88E7C8A23}"/>
          </ac:spMkLst>
        </pc:spChg>
        <pc:spChg chg="add del mod">
          <ac:chgData name="Niels Nagle" userId="4f288703fe02b2bb" providerId="LiveId" clId="{0DD29633-86AF-48E1-AD6D-1FDACEF55EBA}" dt="2024-02-26T20:24:43.187" v="330" actId="478"/>
          <ac:spMkLst>
            <pc:docMk/>
            <pc:sldMk cId="4112374697" sldId="3392"/>
            <ac:spMk id="63" creationId="{A9727040-B4AB-6DB9-C3AA-FF5AEFC8F76B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4" creationId="{FA1597EC-585F-4DCA-3CAE-0220B4FC458B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5" creationId="{99F96635-1DBD-AD18-37CF-5B450D05B2ED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6" creationId="{52B7E19B-A919-02EF-ECDE-59184EAC983A}"/>
          </ac:spMkLst>
        </pc:spChg>
        <pc:spChg chg="add mod">
          <ac:chgData name="Niels Nagle" userId="4f288703fe02b2bb" providerId="LiveId" clId="{0DD29633-86AF-48E1-AD6D-1FDACEF55EBA}" dt="2024-02-26T20:26:48.516" v="477" actId="20577"/>
          <ac:spMkLst>
            <pc:docMk/>
            <pc:sldMk cId="4112374697" sldId="3392"/>
            <ac:spMk id="67" creationId="{EA892672-F3F0-990B-2874-B9CD6A2C85AB}"/>
          </ac:spMkLst>
        </pc:spChg>
        <pc:spChg chg="add del mod">
          <ac:chgData name="Niels Nagle" userId="4f288703fe02b2bb" providerId="LiveId" clId="{0DD29633-86AF-48E1-AD6D-1FDACEF55EBA}" dt="2024-02-26T20:24:44.022" v="331" actId="478"/>
          <ac:spMkLst>
            <pc:docMk/>
            <pc:sldMk cId="4112374697" sldId="3392"/>
            <ac:spMk id="68" creationId="{ED2F9DAE-CEA7-CF9C-7C09-AECD2368C3C3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69" creationId="{DA12CFDD-785A-95F9-FCDC-04A05560A1B8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70" creationId="{D95EC491-DBD8-7687-C329-BB92A0D084F4}"/>
          </ac:spMkLst>
        </pc:spChg>
        <pc:spChg chg="add mod">
          <ac:chgData name="Niels Nagle" userId="4f288703fe02b2bb" providerId="LiveId" clId="{0DD29633-86AF-48E1-AD6D-1FDACEF55EBA}" dt="2024-02-26T20:23:47.031" v="328" actId="1076"/>
          <ac:spMkLst>
            <pc:docMk/>
            <pc:sldMk cId="4112374697" sldId="3392"/>
            <ac:spMk id="71" creationId="{5697A892-2069-791A-0A98-C377E2EE3C4A}"/>
          </ac:spMkLst>
        </pc:spChg>
        <pc:spChg chg="add mod">
          <ac:chgData name="Niels Nagle" userId="4f288703fe02b2bb" providerId="LiveId" clId="{0DD29633-86AF-48E1-AD6D-1FDACEF55EBA}" dt="2024-02-26T20:56:17.707" v="946" actId="14100"/>
          <ac:spMkLst>
            <pc:docMk/>
            <pc:sldMk cId="4112374697" sldId="3392"/>
            <ac:spMk id="72" creationId="{89DB5316-683B-9BAA-E1C1-36828FD2F18C}"/>
          </ac:spMkLst>
        </pc:spChg>
        <pc:spChg chg="add mod">
          <ac:chgData name="Niels Nagle" userId="4f288703fe02b2bb" providerId="LiveId" clId="{0DD29633-86AF-48E1-AD6D-1FDACEF55EBA}" dt="2024-02-26T20:24:45.875" v="332"/>
          <ac:spMkLst>
            <pc:docMk/>
            <pc:sldMk cId="4112374697" sldId="3392"/>
            <ac:spMk id="73" creationId="{BE2C9528-67BD-24BF-8284-8C3126A29FF0}"/>
          </ac:spMkLst>
        </pc:spChg>
        <pc:spChg chg="add mod">
          <ac:chgData name="Niels Nagle" userId="4f288703fe02b2bb" providerId="LiveId" clId="{0DD29633-86AF-48E1-AD6D-1FDACEF55EBA}" dt="2024-02-26T20:24:52.386" v="333" actId="571"/>
          <ac:spMkLst>
            <pc:docMk/>
            <pc:sldMk cId="4112374697" sldId="3392"/>
            <ac:spMk id="74" creationId="{D0BDEE16-FAC2-A1AB-63B3-24967CACBA17}"/>
          </ac:spMkLst>
        </pc:spChg>
        <pc:spChg chg="add mod">
          <ac:chgData name="Niels Nagle" userId="4f288703fe02b2bb" providerId="LiveId" clId="{0DD29633-86AF-48E1-AD6D-1FDACEF55EBA}" dt="2024-02-26T20:24:56.353" v="334" actId="571"/>
          <ac:spMkLst>
            <pc:docMk/>
            <pc:sldMk cId="4112374697" sldId="3392"/>
            <ac:spMk id="75" creationId="{4C1B4858-BD12-C168-AE8C-59E2A5FEF828}"/>
          </ac:spMkLst>
        </pc:spChg>
        <pc:spChg chg="add del mod">
          <ac:chgData name="Niels Nagle" userId="4f288703fe02b2bb" providerId="LiveId" clId="{0DD29633-86AF-48E1-AD6D-1FDACEF55EBA}" dt="2024-02-26T20:24:58.509" v="335" actId="478"/>
          <ac:spMkLst>
            <pc:docMk/>
            <pc:sldMk cId="4112374697" sldId="3392"/>
            <ac:spMk id="76" creationId="{8924E3A6-1029-B5AD-6C0A-9753CF657E48}"/>
          </ac:spMkLst>
        </pc:spChg>
        <pc:spChg chg="add del mod">
          <ac:chgData name="Niels Nagle" userId="4f288703fe02b2bb" providerId="LiveId" clId="{0DD29633-86AF-48E1-AD6D-1FDACEF55EBA}" dt="2024-02-26T20:25:40.384" v="342" actId="478"/>
          <ac:spMkLst>
            <pc:docMk/>
            <pc:sldMk cId="4112374697" sldId="3392"/>
            <ac:spMk id="79" creationId="{2586B65C-FB40-5162-0C18-540104DAB525}"/>
          </ac:spMkLst>
        </pc:spChg>
        <pc:spChg chg="add del mod">
          <ac:chgData name="Niels Nagle" userId="4f288703fe02b2bb" providerId="LiveId" clId="{0DD29633-86AF-48E1-AD6D-1FDACEF55EBA}" dt="2024-02-26T20:26:09.701" v="445" actId="478"/>
          <ac:spMkLst>
            <pc:docMk/>
            <pc:sldMk cId="4112374697" sldId="3392"/>
            <ac:spMk id="80" creationId="{4C917AD1-F45E-0EAC-308B-487380466C13}"/>
          </ac:spMkLst>
        </pc:spChg>
        <pc:spChg chg="add del mod">
          <ac:chgData name="Niels Nagle" userId="4f288703fe02b2bb" providerId="LiveId" clId="{0DD29633-86AF-48E1-AD6D-1FDACEF55EBA}" dt="2024-02-26T20:26:10.130" v="446" actId="478"/>
          <ac:spMkLst>
            <pc:docMk/>
            <pc:sldMk cId="4112374697" sldId="3392"/>
            <ac:spMk id="81" creationId="{C68CD06E-C0A9-2BFB-1693-A6B65438BF53}"/>
          </ac:spMkLst>
        </pc:spChg>
        <pc:spChg chg="add del mod">
          <ac:chgData name="Niels Nagle" userId="4f288703fe02b2bb" providerId="LiveId" clId="{0DD29633-86AF-48E1-AD6D-1FDACEF55EBA}" dt="2024-02-26T20:26:10.804" v="447" actId="478"/>
          <ac:spMkLst>
            <pc:docMk/>
            <pc:sldMk cId="4112374697" sldId="3392"/>
            <ac:spMk id="82" creationId="{4AF91F16-ACAD-C6A0-CEA5-EB9CB17BC8CE}"/>
          </ac:spMkLst>
        </pc:spChg>
        <pc:spChg chg="add mod">
          <ac:chgData name="Niels Nagle" userId="4f288703fe02b2bb" providerId="LiveId" clId="{0DD29633-86AF-48E1-AD6D-1FDACEF55EBA}" dt="2024-02-26T20:53:21.291" v="836" actId="1076"/>
          <ac:spMkLst>
            <pc:docMk/>
            <pc:sldMk cId="4112374697" sldId="3392"/>
            <ac:spMk id="84" creationId="{0A3ADCDF-C74D-5D59-8AA4-BABDBAE5DA99}"/>
          </ac:spMkLst>
        </pc:spChg>
        <pc:picChg chg="add mod">
          <ac:chgData name="Niels Nagle" userId="4f288703fe02b2bb" providerId="LiveId" clId="{0DD29633-86AF-48E1-AD6D-1FDACEF55EBA}" dt="2024-02-26T20:25:26.428" v="340" actId="108"/>
          <ac:picMkLst>
            <pc:docMk/>
            <pc:sldMk cId="4112374697" sldId="3392"/>
            <ac:picMk id="78" creationId="{45B09795-9494-0D49-C81F-C62A2C28D24D}"/>
          </ac:picMkLst>
        </pc:picChg>
      </pc:sldChg>
      <pc:sldChg chg="addSp delSp modSp add mod delAnim modAnim modNotesTx">
        <pc:chgData name="Niels Nagle" userId="4f288703fe02b2bb" providerId="LiveId" clId="{0DD29633-86AF-48E1-AD6D-1FDACEF55EBA}" dt="2024-03-03T20:36:25.143" v="3543"/>
        <pc:sldMkLst>
          <pc:docMk/>
          <pc:sldMk cId="391822649" sldId="3393"/>
        </pc:sldMkLst>
        <pc:graphicFrameChg chg="mod">
          <ac:chgData name="Niels Nagle" userId="4f288703fe02b2bb" providerId="LiveId" clId="{0DD29633-86AF-48E1-AD6D-1FDACEF55EBA}" dt="2024-02-27T20:44:24.518" v="1826" actId="20577"/>
          <ac:graphicFrameMkLst>
            <pc:docMk/>
            <pc:sldMk cId="391822649" sldId="3393"/>
            <ac:graphicFrameMk id="6" creationId="{2D019329-7B82-9C25-8205-689D3D5D012C}"/>
          </ac:graphicFrameMkLst>
        </pc:graphicFrameChg>
        <pc:picChg chg="mod">
          <ac:chgData name="Niels Nagle" userId="4f288703fe02b2bb" providerId="LiveId" clId="{0DD29633-86AF-48E1-AD6D-1FDACEF55EBA}" dt="2024-02-26T20:39:40.723" v="645" actId="1076"/>
          <ac:picMkLst>
            <pc:docMk/>
            <pc:sldMk cId="391822649" sldId="3393"/>
            <ac:picMk id="3" creationId="{7A2A2BCA-D40F-E116-98B5-1E38502E8909}"/>
          </ac:picMkLst>
        </pc:picChg>
        <pc:picChg chg="add del mod">
          <ac:chgData name="Niels Nagle" userId="4f288703fe02b2bb" providerId="LiveId" clId="{0DD29633-86AF-48E1-AD6D-1FDACEF55EBA}" dt="2024-02-26T20:44:02.444" v="745" actId="478"/>
          <ac:picMkLst>
            <pc:docMk/>
            <pc:sldMk cId="391822649" sldId="3393"/>
            <ac:picMk id="4" creationId="{F385EF1C-EA61-C7C7-AC92-C21D1D3C8B6E}"/>
          </ac:picMkLst>
        </pc:picChg>
        <pc:picChg chg="add mod">
          <ac:chgData name="Niels Nagle" userId="4f288703fe02b2bb" providerId="LiveId" clId="{0DD29633-86AF-48E1-AD6D-1FDACEF55EBA}" dt="2024-02-26T20:42:25.116" v="713"/>
          <ac:picMkLst>
            <pc:docMk/>
            <pc:sldMk cId="391822649" sldId="3393"/>
            <ac:picMk id="5" creationId="{F22B2A29-ACF3-6A37-CCAE-F6E962AEC619}"/>
          </ac:picMkLst>
        </pc:picChg>
        <pc:picChg chg="del">
          <ac:chgData name="Niels Nagle" userId="4f288703fe02b2bb" providerId="LiveId" clId="{0DD29633-86AF-48E1-AD6D-1FDACEF55EBA}" dt="2024-02-26T20:32:59.841" v="549" actId="478"/>
          <ac:picMkLst>
            <pc:docMk/>
            <pc:sldMk cId="391822649" sldId="3393"/>
            <ac:picMk id="7" creationId="{50317E69-10B6-0182-EA47-380AD3C55E5F}"/>
          </ac:picMkLst>
        </pc:picChg>
        <pc:picChg chg="del">
          <ac:chgData name="Niels Nagle" userId="4f288703fe02b2bb" providerId="LiveId" clId="{0DD29633-86AF-48E1-AD6D-1FDACEF55EBA}" dt="2024-02-26T20:33:00.230" v="550" actId="478"/>
          <ac:picMkLst>
            <pc:docMk/>
            <pc:sldMk cId="391822649" sldId="3393"/>
            <ac:picMk id="8" creationId="{9B10AD7B-C9B0-68E4-F37C-77E9AEE274AA}"/>
          </ac:picMkLst>
        </pc:picChg>
        <pc:picChg chg="del">
          <ac:chgData name="Niels Nagle" userId="4f288703fe02b2bb" providerId="LiveId" clId="{0DD29633-86AF-48E1-AD6D-1FDACEF55EBA}" dt="2024-02-26T20:33:00.797" v="551" actId="478"/>
          <ac:picMkLst>
            <pc:docMk/>
            <pc:sldMk cId="391822649" sldId="3393"/>
            <ac:picMk id="9" creationId="{51ECA7A4-80F5-D81D-0B0A-9FE803673C59}"/>
          </ac:picMkLst>
        </pc:picChg>
        <pc:picChg chg="add mod">
          <ac:chgData name="Niels Nagle" userId="4f288703fe02b2bb" providerId="LiveId" clId="{0DD29633-86AF-48E1-AD6D-1FDACEF55EBA}" dt="2024-02-26T20:42:31.119" v="716" actId="571"/>
          <ac:picMkLst>
            <pc:docMk/>
            <pc:sldMk cId="391822649" sldId="3393"/>
            <ac:picMk id="10" creationId="{E3851A15-9A4B-82D2-0713-084A66F0992F}"/>
          </ac:picMkLst>
        </pc:picChg>
        <pc:picChg chg="add del mod">
          <ac:chgData name="Niels Nagle" userId="4f288703fe02b2bb" providerId="LiveId" clId="{0DD29633-86AF-48E1-AD6D-1FDACEF55EBA}" dt="2024-02-26T20:44:00.667" v="743" actId="478"/>
          <ac:picMkLst>
            <pc:docMk/>
            <pc:sldMk cId="391822649" sldId="3393"/>
            <ac:picMk id="11" creationId="{D9A2638B-17D2-040B-FBE1-FBC4EDA10A59}"/>
          </ac:picMkLst>
        </pc:picChg>
        <pc:picChg chg="add del mod">
          <ac:chgData name="Niels Nagle" userId="4f288703fe02b2bb" providerId="LiveId" clId="{0DD29633-86AF-48E1-AD6D-1FDACEF55EBA}" dt="2024-02-26T20:44:01.430" v="744" actId="478"/>
          <ac:picMkLst>
            <pc:docMk/>
            <pc:sldMk cId="391822649" sldId="3393"/>
            <ac:picMk id="12" creationId="{8BD4C4D6-8D2C-8CBD-0CB8-FFEE9BCEFA0D}"/>
          </ac:picMkLst>
        </pc:picChg>
      </pc:sldChg>
      <pc:sldChg chg="delSp modSp add del mod delAnim">
        <pc:chgData name="Niels Nagle" userId="4f288703fe02b2bb" providerId="LiveId" clId="{0DD29633-86AF-48E1-AD6D-1FDACEF55EBA}" dt="2024-02-26T20:45:11.554" v="747" actId="2696"/>
        <pc:sldMkLst>
          <pc:docMk/>
          <pc:sldMk cId="2377586437" sldId="3394"/>
        </pc:sldMkLst>
        <pc:graphicFrameChg chg="mod">
          <ac:chgData name="Niels Nagle" userId="4f288703fe02b2bb" providerId="LiveId" clId="{0DD29633-86AF-48E1-AD6D-1FDACEF55EBA}" dt="2024-02-26T20:43:21.006" v="727" actId="113"/>
          <ac:graphicFrameMkLst>
            <pc:docMk/>
            <pc:sldMk cId="2377586437" sldId="3394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43:23.433" v="728" actId="478"/>
          <ac:picMkLst>
            <pc:docMk/>
            <pc:sldMk cId="2377586437" sldId="3394"/>
            <ac:picMk id="3" creationId="{7A2A2BCA-D40F-E116-98B5-1E38502E8909}"/>
          </ac:picMkLst>
        </pc:picChg>
        <pc:picChg chg="del">
          <ac:chgData name="Niels Nagle" userId="4f288703fe02b2bb" providerId="LiveId" clId="{0DD29633-86AF-48E1-AD6D-1FDACEF55EBA}" dt="2024-02-26T20:43:27.952" v="730" actId="478"/>
          <ac:picMkLst>
            <pc:docMk/>
            <pc:sldMk cId="2377586437" sldId="3394"/>
            <ac:picMk id="11" creationId="{D9A2638B-17D2-040B-FBE1-FBC4EDA10A59}"/>
          </ac:picMkLst>
        </pc:picChg>
        <pc:picChg chg="del">
          <ac:chgData name="Niels Nagle" userId="4f288703fe02b2bb" providerId="LiveId" clId="{0DD29633-86AF-48E1-AD6D-1FDACEF55EBA}" dt="2024-02-26T20:43:26.037" v="729" actId="478"/>
          <ac:picMkLst>
            <pc:docMk/>
            <pc:sldMk cId="2377586437" sldId="3394"/>
            <ac:picMk id="12" creationId="{8BD4C4D6-8D2C-8CBD-0CB8-FFEE9BCEFA0D}"/>
          </ac:picMkLst>
        </pc:picChg>
      </pc:sldChg>
      <pc:sldChg chg="modSp add modAnim modNotesTx">
        <pc:chgData name="Niels Nagle" userId="4f288703fe02b2bb" providerId="LiveId" clId="{0DD29633-86AF-48E1-AD6D-1FDACEF55EBA}" dt="2024-03-03T20:34:57.135" v="3528"/>
        <pc:sldMkLst>
          <pc:docMk/>
          <pc:sldMk cId="3535698310" sldId="3394"/>
        </pc:sldMkLst>
        <pc:graphicFrameChg chg="mod">
          <ac:chgData name="Niels Nagle" userId="4f288703fe02b2bb" providerId="LiveId" clId="{0DD29633-86AF-48E1-AD6D-1FDACEF55EBA}" dt="2024-02-27T20:44:35.729" v="1829" actId="113"/>
          <ac:graphicFrameMkLst>
            <pc:docMk/>
            <pc:sldMk cId="3535698310" sldId="3394"/>
            <ac:graphicFrameMk id="6" creationId="{2D019329-7B82-9C25-8205-689D3D5D012C}"/>
          </ac:graphicFrameMkLst>
        </pc:graphicFrameChg>
      </pc:sldChg>
      <pc:sldChg chg="delSp modSp add del mod modAnim">
        <pc:chgData name="Niels Nagle" userId="4f288703fe02b2bb" providerId="LiveId" clId="{0DD29633-86AF-48E1-AD6D-1FDACEF55EBA}" dt="2024-02-26T20:43:07.778" v="720" actId="47"/>
        <pc:sldMkLst>
          <pc:docMk/>
          <pc:sldMk cId="3617511175" sldId="3394"/>
        </pc:sldMkLst>
        <pc:graphicFrameChg chg="mod">
          <ac:chgData name="Niels Nagle" userId="4f288703fe02b2bb" providerId="LiveId" clId="{0DD29633-86AF-48E1-AD6D-1FDACEF55EBA}" dt="2024-02-26T20:33:10.449" v="556" actId="113"/>
          <ac:graphicFrameMkLst>
            <pc:docMk/>
            <pc:sldMk cId="3617511175" sldId="3394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33:08.688" v="555" actId="478"/>
          <ac:picMkLst>
            <pc:docMk/>
            <pc:sldMk cId="3617511175" sldId="3394"/>
            <ac:picMk id="3" creationId="{7A2A2BCA-D40F-E116-98B5-1E38502E8909}"/>
          </ac:picMkLst>
        </pc:picChg>
        <pc:picChg chg="mod">
          <ac:chgData name="Niels Nagle" userId="4f288703fe02b2bb" providerId="LiveId" clId="{0DD29633-86AF-48E1-AD6D-1FDACEF55EBA}" dt="2024-02-26T20:40:46.747" v="646" actId="1076"/>
          <ac:picMkLst>
            <pc:docMk/>
            <pc:sldMk cId="3617511175" sldId="3394"/>
            <ac:picMk id="7" creationId="{50317E69-10B6-0182-EA47-380AD3C55E5F}"/>
          </ac:picMkLst>
        </pc:picChg>
        <pc:picChg chg="del">
          <ac:chgData name="Niels Nagle" userId="4f288703fe02b2bb" providerId="LiveId" clId="{0DD29633-86AF-48E1-AD6D-1FDACEF55EBA}" dt="2024-02-26T20:33:11.789" v="557" actId="478"/>
          <ac:picMkLst>
            <pc:docMk/>
            <pc:sldMk cId="3617511175" sldId="3394"/>
            <ac:picMk id="8" creationId="{9B10AD7B-C9B0-68E4-F37C-77E9AEE274AA}"/>
          </ac:picMkLst>
        </pc:picChg>
        <pc:picChg chg="del">
          <ac:chgData name="Niels Nagle" userId="4f288703fe02b2bb" providerId="LiveId" clId="{0DD29633-86AF-48E1-AD6D-1FDACEF55EBA}" dt="2024-02-26T20:33:12.383" v="558" actId="478"/>
          <ac:picMkLst>
            <pc:docMk/>
            <pc:sldMk cId="3617511175" sldId="3394"/>
            <ac:picMk id="9" creationId="{51ECA7A4-80F5-D81D-0B0A-9FE803673C59}"/>
          </ac:picMkLst>
        </pc:picChg>
      </pc:sldChg>
      <pc:sldChg chg="modSp add ord modAnim modNotesTx">
        <pc:chgData name="Niels Nagle" userId="4f288703fe02b2bb" providerId="LiveId" clId="{0DD29633-86AF-48E1-AD6D-1FDACEF55EBA}" dt="2024-03-03T20:35:46.172" v="3532"/>
        <pc:sldMkLst>
          <pc:docMk/>
          <pc:sldMk cId="365705736" sldId="3395"/>
        </pc:sldMkLst>
        <pc:graphicFrameChg chg="mod">
          <ac:chgData name="Niels Nagle" userId="4f288703fe02b2bb" providerId="LiveId" clId="{0DD29633-86AF-48E1-AD6D-1FDACEF55EBA}" dt="2024-02-27T20:44:40.766" v="1830"/>
          <ac:graphicFrameMkLst>
            <pc:docMk/>
            <pc:sldMk cId="365705736" sldId="3395"/>
            <ac:graphicFrameMk id="6" creationId="{2D019329-7B82-9C25-8205-689D3D5D012C}"/>
          </ac:graphicFrameMkLst>
        </pc:graphicFrameChg>
      </pc:sldChg>
      <pc:sldChg chg="delSp modSp add del mod delAnim">
        <pc:chgData name="Niels Nagle" userId="4f288703fe02b2bb" providerId="LiveId" clId="{0DD29633-86AF-48E1-AD6D-1FDACEF55EBA}" dt="2024-02-26T20:45:11.554" v="747" actId="2696"/>
        <pc:sldMkLst>
          <pc:docMk/>
          <pc:sldMk cId="3170256530" sldId="3395"/>
        </pc:sldMkLst>
        <pc:graphicFrameChg chg="mod">
          <ac:chgData name="Niels Nagle" userId="4f288703fe02b2bb" providerId="LiveId" clId="{0DD29633-86AF-48E1-AD6D-1FDACEF55EBA}" dt="2024-02-26T20:43:32.895" v="732" actId="113"/>
          <ac:graphicFrameMkLst>
            <pc:docMk/>
            <pc:sldMk cId="3170256530" sldId="3395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43:38.884" v="733" actId="478"/>
          <ac:picMkLst>
            <pc:docMk/>
            <pc:sldMk cId="3170256530" sldId="3395"/>
            <ac:picMk id="3" creationId="{7A2A2BCA-D40F-E116-98B5-1E38502E8909}"/>
          </ac:picMkLst>
        </pc:picChg>
        <pc:picChg chg="del">
          <ac:chgData name="Niels Nagle" userId="4f288703fe02b2bb" providerId="LiveId" clId="{0DD29633-86AF-48E1-AD6D-1FDACEF55EBA}" dt="2024-02-26T20:43:40.347" v="734" actId="478"/>
          <ac:picMkLst>
            <pc:docMk/>
            <pc:sldMk cId="3170256530" sldId="3395"/>
            <ac:picMk id="4" creationId="{F385EF1C-EA61-C7C7-AC92-C21D1D3C8B6E}"/>
          </ac:picMkLst>
        </pc:picChg>
        <pc:picChg chg="del">
          <ac:chgData name="Niels Nagle" userId="4f288703fe02b2bb" providerId="LiveId" clId="{0DD29633-86AF-48E1-AD6D-1FDACEF55EBA}" dt="2024-02-26T20:43:41.180" v="735" actId="478"/>
          <ac:picMkLst>
            <pc:docMk/>
            <pc:sldMk cId="3170256530" sldId="3395"/>
            <ac:picMk id="12" creationId="{8BD4C4D6-8D2C-8CBD-0CB8-FFEE9BCEFA0D}"/>
          </ac:picMkLst>
        </pc:picChg>
      </pc:sldChg>
      <pc:sldChg chg="addSp delSp modSp add del mod delAnim modAnim">
        <pc:chgData name="Niels Nagle" userId="4f288703fe02b2bb" providerId="LiveId" clId="{0DD29633-86AF-48E1-AD6D-1FDACEF55EBA}" dt="2024-02-26T20:43:08.883" v="721" actId="47"/>
        <pc:sldMkLst>
          <pc:docMk/>
          <pc:sldMk cId="3196574262" sldId="3395"/>
        </pc:sldMkLst>
        <pc:graphicFrameChg chg="mod">
          <ac:chgData name="Niels Nagle" userId="4f288703fe02b2bb" providerId="LiveId" clId="{0DD29633-86AF-48E1-AD6D-1FDACEF55EBA}" dt="2024-02-26T20:33:24.353" v="562"/>
          <ac:graphicFrameMkLst>
            <pc:docMk/>
            <pc:sldMk cId="3196574262" sldId="3395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33:29.519" v="564" actId="478"/>
          <ac:picMkLst>
            <pc:docMk/>
            <pc:sldMk cId="3196574262" sldId="3395"/>
            <ac:picMk id="3" creationId="{7A2A2BCA-D40F-E116-98B5-1E38502E8909}"/>
          </ac:picMkLst>
        </pc:picChg>
        <pc:picChg chg="add del mod">
          <ac:chgData name="Niels Nagle" userId="4f288703fe02b2bb" providerId="LiveId" clId="{0DD29633-86AF-48E1-AD6D-1FDACEF55EBA}" dt="2024-02-26T20:37:35.710" v="605" actId="478"/>
          <ac:picMkLst>
            <pc:docMk/>
            <pc:sldMk cId="3196574262" sldId="3395"/>
            <ac:picMk id="4" creationId="{668B0F1C-E738-6230-BC75-AD6900F09084}"/>
          </ac:picMkLst>
        </pc:picChg>
        <pc:picChg chg="del">
          <ac:chgData name="Niels Nagle" userId="4f288703fe02b2bb" providerId="LiveId" clId="{0DD29633-86AF-48E1-AD6D-1FDACEF55EBA}" dt="2024-02-26T20:33:29.001" v="563" actId="478"/>
          <ac:picMkLst>
            <pc:docMk/>
            <pc:sldMk cId="3196574262" sldId="3395"/>
            <ac:picMk id="7" creationId="{50317E69-10B6-0182-EA47-380AD3C55E5F}"/>
          </ac:picMkLst>
        </pc:picChg>
        <pc:picChg chg="del">
          <ac:chgData name="Niels Nagle" userId="4f288703fe02b2bb" providerId="LiveId" clId="{0DD29633-86AF-48E1-AD6D-1FDACEF55EBA}" dt="2024-02-26T20:33:30.745" v="565" actId="478"/>
          <ac:picMkLst>
            <pc:docMk/>
            <pc:sldMk cId="3196574262" sldId="3395"/>
            <ac:picMk id="9" creationId="{51ECA7A4-80F5-D81D-0B0A-9FE803673C59}"/>
          </ac:picMkLst>
        </pc:picChg>
      </pc:sldChg>
      <pc:sldChg chg="modSp add modAnim modNotesTx">
        <pc:chgData name="Niels Nagle" userId="4f288703fe02b2bb" providerId="LiveId" clId="{0DD29633-86AF-48E1-AD6D-1FDACEF55EBA}" dt="2024-03-03T20:35:56.994" v="3536"/>
        <pc:sldMkLst>
          <pc:docMk/>
          <pc:sldMk cId="844922347" sldId="3396"/>
        </pc:sldMkLst>
        <pc:graphicFrameChg chg="mod">
          <ac:chgData name="Niels Nagle" userId="4f288703fe02b2bb" providerId="LiveId" clId="{0DD29633-86AF-48E1-AD6D-1FDACEF55EBA}" dt="2024-02-27T20:44:47.050" v="1831"/>
          <ac:graphicFrameMkLst>
            <pc:docMk/>
            <pc:sldMk cId="844922347" sldId="3396"/>
            <ac:graphicFrameMk id="6" creationId="{2D019329-7B82-9C25-8205-689D3D5D012C}"/>
          </ac:graphicFrameMkLst>
        </pc:graphicFrameChg>
      </pc:sldChg>
      <pc:sldChg chg="addSp delSp modSp add del mod delAnim modAnim">
        <pc:chgData name="Niels Nagle" userId="4f288703fe02b2bb" providerId="LiveId" clId="{0DD29633-86AF-48E1-AD6D-1FDACEF55EBA}" dt="2024-02-26T20:43:09.694" v="722" actId="47"/>
        <pc:sldMkLst>
          <pc:docMk/>
          <pc:sldMk cId="1672284234" sldId="3396"/>
        </pc:sldMkLst>
        <pc:graphicFrameChg chg="mod">
          <ac:chgData name="Niels Nagle" userId="4f288703fe02b2bb" providerId="LiveId" clId="{0DD29633-86AF-48E1-AD6D-1FDACEF55EBA}" dt="2024-02-26T20:33:39.475" v="570" actId="113"/>
          <ac:graphicFrameMkLst>
            <pc:docMk/>
            <pc:sldMk cId="1672284234" sldId="3396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33:36.347" v="569" actId="478"/>
          <ac:picMkLst>
            <pc:docMk/>
            <pc:sldMk cId="1672284234" sldId="3396"/>
            <ac:picMk id="3" creationId="{7A2A2BCA-D40F-E116-98B5-1E38502E8909}"/>
          </ac:picMkLst>
        </pc:picChg>
        <pc:picChg chg="add del mod">
          <ac:chgData name="Niels Nagle" userId="4f288703fe02b2bb" providerId="LiveId" clId="{0DD29633-86AF-48E1-AD6D-1FDACEF55EBA}" dt="2024-02-26T20:37:58.460" v="610" actId="478"/>
          <ac:picMkLst>
            <pc:docMk/>
            <pc:sldMk cId="1672284234" sldId="3396"/>
            <ac:picMk id="4" creationId="{AD0B06A9-06D9-8D63-2B6B-A8ED9CBA7925}"/>
          </ac:picMkLst>
        </pc:picChg>
        <pc:picChg chg="del">
          <ac:chgData name="Niels Nagle" userId="4f288703fe02b2bb" providerId="LiveId" clId="{0DD29633-86AF-48E1-AD6D-1FDACEF55EBA}" dt="2024-02-26T20:33:35.715" v="568" actId="478"/>
          <ac:picMkLst>
            <pc:docMk/>
            <pc:sldMk cId="1672284234" sldId="3396"/>
            <ac:picMk id="7" creationId="{50317E69-10B6-0182-EA47-380AD3C55E5F}"/>
          </ac:picMkLst>
        </pc:picChg>
        <pc:picChg chg="del">
          <ac:chgData name="Niels Nagle" userId="4f288703fe02b2bb" providerId="LiveId" clId="{0DD29633-86AF-48E1-AD6D-1FDACEF55EBA}" dt="2024-02-26T20:33:35.266" v="567" actId="478"/>
          <ac:picMkLst>
            <pc:docMk/>
            <pc:sldMk cId="1672284234" sldId="3396"/>
            <ac:picMk id="8" creationId="{9B10AD7B-C9B0-68E4-F37C-77E9AEE274AA}"/>
          </ac:picMkLst>
        </pc:picChg>
      </pc:sldChg>
      <pc:sldChg chg="delSp modSp add del mod delAnim">
        <pc:chgData name="Niels Nagle" userId="4f288703fe02b2bb" providerId="LiveId" clId="{0DD29633-86AF-48E1-AD6D-1FDACEF55EBA}" dt="2024-02-26T20:45:11.554" v="747" actId="2696"/>
        <pc:sldMkLst>
          <pc:docMk/>
          <pc:sldMk cId="3510746149" sldId="3396"/>
        </pc:sldMkLst>
        <pc:graphicFrameChg chg="mod">
          <ac:chgData name="Niels Nagle" userId="4f288703fe02b2bb" providerId="LiveId" clId="{0DD29633-86AF-48E1-AD6D-1FDACEF55EBA}" dt="2024-02-26T20:43:45.839" v="737" actId="113"/>
          <ac:graphicFrameMkLst>
            <pc:docMk/>
            <pc:sldMk cId="3510746149" sldId="3396"/>
            <ac:graphicFrameMk id="6" creationId="{2D019329-7B82-9C25-8205-689D3D5D012C}"/>
          </ac:graphicFrameMkLst>
        </pc:graphicFrameChg>
        <pc:picChg chg="del">
          <ac:chgData name="Niels Nagle" userId="4f288703fe02b2bb" providerId="LiveId" clId="{0DD29633-86AF-48E1-AD6D-1FDACEF55EBA}" dt="2024-02-26T20:43:48.446" v="738" actId="478"/>
          <ac:picMkLst>
            <pc:docMk/>
            <pc:sldMk cId="3510746149" sldId="3396"/>
            <ac:picMk id="3" creationId="{7A2A2BCA-D40F-E116-98B5-1E38502E8909}"/>
          </ac:picMkLst>
        </pc:picChg>
        <pc:picChg chg="del">
          <ac:chgData name="Niels Nagle" userId="4f288703fe02b2bb" providerId="LiveId" clId="{0DD29633-86AF-48E1-AD6D-1FDACEF55EBA}" dt="2024-02-26T20:43:49.374" v="739" actId="478"/>
          <ac:picMkLst>
            <pc:docMk/>
            <pc:sldMk cId="3510746149" sldId="3396"/>
            <ac:picMk id="4" creationId="{F385EF1C-EA61-C7C7-AC92-C21D1D3C8B6E}"/>
          </ac:picMkLst>
        </pc:picChg>
        <pc:picChg chg="del">
          <ac:chgData name="Niels Nagle" userId="4f288703fe02b2bb" providerId="LiveId" clId="{0DD29633-86AF-48E1-AD6D-1FDACEF55EBA}" dt="2024-02-26T20:43:50.052" v="740" actId="478"/>
          <ac:picMkLst>
            <pc:docMk/>
            <pc:sldMk cId="3510746149" sldId="3396"/>
            <ac:picMk id="11" creationId="{D9A2638B-17D2-040B-FBE1-FBC4EDA10A59}"/>
          </ac:picMkLst>
        </pc:picChg>
      </pc:sldChg>
      <pc:sldChg chg="modSp add mod modAnim modShow">
        <pc:chgData name="Niels Nagle" userId="4f288703fe02b2bb" providerId="LiveId" clId="{0DD29633-86AF-48E1-AD6D-1FDACEF55EBA}" dt="2024-03-03T20:36:38.226" v="3557"/>
        <pc:sldMkLst>
          <pc:docMk/>
          <pc:sldMk cId="557702698" sldId="3397"/>
        </pc:sldMkLst>
        <pc:graphicFrameChg chg="mod">
          <ac:chgData name="Niels Nagle" userId="4f288703fe02b2bb" providerId="LiveId" clId="{0DD29633-86AF-48E1-AD6D-1FDACEF55EBA}" dt="2024-02-27T20:44:29.089" v="1827"/>
          <ac:graphicFrameMkLst>
            <pc:docMk/>
            <pc:sldMk cId="557702698" sldId="3397"/>
            <ac:graphicFrameMk id="6" creationId="{2D019329-7B82-9C25-8205-689D3D5D012C}"/>
          </ac:graphicFrameMkLst>
        </pc:graphicFrameChg>
      </pc:sldChg>
      <pc:sldChg chg="modSp add del modAnim">
        <pc:chgData name="Niels Nagle" userId="4f288703fe02b2bb" providerId="LiveId" clId="{0DD29633-86AF-48E1-AD6D-1FDACEF55EBA}" dt="2024-02-26T20:35:56.510" v="596"/>
        <pc:sldMkLst>
          <pc:docMk/>
          <pc:sldMk cId="809555217" sldId="3397"/>
        </pc:sldMkLst>
        <pc:graphicFrameChg chg="mod">
          <ac:chgData name="Niels Nagle" userId="4f288703fe02b2bb" providerId="LiveId" clId="{0DD29633-86AF-48E1-AD6D-1FDACEF55EBA}" dt="2024-02-26T20:35:15.555" v="587" actId="113"/>
          <ac:graphicFrameMkLst>
            <pc:docMk/>
            <pc:sldMk cId="809555217" sldId="3397"/>
            <ac:graphicFrameMk id="6" creationId="{2D019329-7B82-9C25-8205-689D3D5D012C}"/>
          </ac:graphicFrameMkLst>
        </pc:graphicFrameChg>
      </pc:sldChg>
      <pc:sldChg chg="add del">
        <pc:chgData name="Niels Nagle" userId="4f288703fe02b2bb" providerId="LiveId" clId="{0DD29633-86AF-48E1-AD6D-1FDACEF55EBA}" dt="2024-02-26T20:34:20.765" v="574"/>
        <pc:sldMkLst>
          <pc:docMk/>
          <pc:sldMk cId="1935937845" sldId="3397"/>
        </pc:sldMkLst>
      </pc:sldChg>
      <pc:sldChg chg="addSp delSp modSp add mod modAnim modNotesTx">
        <pc:chgData name="Niels Nagle" userId="4f288703fe02b2bb" providerId="LiveId" clId="{0DD29633-86AF-48E1-AD6D-1FDACEF55EBA}" dt="2024-03-21T18:35:09.084" v="5600"/>
        <pc:sldMkLst>
          <pc:docMk/>
          <pc:sldMk cId="2691269552" sldId="3398"/>
        </pc:sldMkLst>
        <pc:spChg chg="add mod">
          <ac:chgData name="Niels Nagle" userId="4f288703fe02b2bb" providerId="LiveId" clId="{0DD29633-86AF-48E1-AD6D-1FDACEF55EBA}" dt="2024-03-03T20:07:59.958" v="3015"/>
          <ac:spMkLst>
            <pc:docMk/>
            <pc:sldMk cId="2691269552" sldId="3398"/>
            <ac:spMk id="2" creationId="{B28D2602-33E7-992A-5254-86FA0C23D2DD}"/>
          </ac:spMkLst>
        </pc:spChg>
        <pc:spChg chg="mod">
          <ac:chgData name="Niels Nagle" userId="4f288703fe02b2bb" providerId="LiveId" clId="{0DD29633-86AF-48E1-AD6D-1FDACEF55EBA}" dt="2024-03-03T20:10:28.740" v="3081" actId="1076"/>
          <ac:spMkLst>
            <pc:docMk/>
            <pc:sldMk cId="2691269552" sldId="3398"/>
            <ac:spMk id="5" creationId="{80F9A893-DBC2-A2CA-B1A9-A626FABF2E4A}"/>
          </ac:spMkLst>
        </pc:spChg>
        <pc:spChg chg="mod">
          <ac:chgData name="Niels Nagle" userId="4f288703fe02b2bb" providerId="LiveId" clId="{0DD29633-86AF-48E1-AD6D-1FDACEF55EBA}" dt="2024-03-03T20:10:28.740" v="3081" actId="1076"/>
          <ac:spMkLst>
            <pc:docMk/>
            <pc:sldMk cId="2691269552" sldId="3398"/>
            <ac:spMk id="6" creationId="{F5C6C0DD-E0EA-5265-D467-6237CA4458E7}"/>
          </ac:spMkLst>
        </pc:spChg>
        <pc:graphicFrameChg chg="mod">
          <ac:chgData name="Niels Nagle" userId="4f288703fe02b2bb" providerId="LiveId" clId="{0DD29633-86AF-48E1-AD6D-1FDACEF55EBA}" dt="2024-03-03T20:10:28.740" v="3081" actId="1076"/>
          <ac:graphicFrameMkLst>
            <pc:docMk/>
            <pc:sldMk cId="2691269552" sldId="3398"/>
            <ac:graphicFrameMk id="4" creationId="{4BA16C6B-F5EE-8777-8D8B-9E6027139D3D}"/>
          </ac:graphicFrameMkLst>
        </pc:graphicFrameChg>
        <pc:picChg chg="add del mod">
          <ac:chgData name="Niels Nagle" userId="4f288703fe02b2bb" providerId="LiveId" clId="{0DD29633-86AF-48E1-AD6D-1FDACEF55EBA}" dt="2024-03-03T20:08:51.673" v="3038" actId="478"/>
          <ac:picMkLst>
            <pc:docMk/>
            <pc:sldMk cId="2691269552" sldId="3398"/>
            <ac:picMk id="3" creationId="{6267E524-A8C6-CB50-4BC0-9DE6D3BE35EF}"/>
          </ac:picMkLst>
        </pc:picChg>
        <pc:picChg chg="add del mod">
          <ac:chgData name="Niels Nagle" userId="4f288703fe02b2bb" providerId="LiveId" clId="{0DD29633-86AF-48E1-AD6D-1FDACEF55EBA}" dt="2024-03-03T20:08:52.794" v="3039" actId="478"/>
          <ac:picMkLst>
            <pc:docMk/>
            <pc:sldMk cId="2691269552" sldId="3398"/>
            <ac:picMk id="7" creationId="{AF7F6452-DE2E-261A-6431-DB99CCBDE3B1}"/>
          </ac:picMkLst>
        </pc:picChg>
        <pc:picChg chg="add mod">
          <ac:chgData name="Niels Nagle" userId="4f288703fe02b2bb" providerId="LiveId" clId="{0DD29633-86AF-48E1-AD6D-1FDACEF55EBA}" dt="2024-03-03T20:10:28.740" v="3081" actId="1076"/>
          <ac:picMkLst>
            <pc:docMk/>
            <pc:sldMk cId="2691269552" sldId="3398"/>
            <ac:picMk id="8" creationId="{3C61A90D-F521-9D4B-CA53-BA92CE002F19}"/>
          </ac:picMkLst>
        </pc:picChg>
        <pc:picChg chg="add mod">
          <ac:chgData name="Niels Nagle" userId="4f288703fe02b2bb" providerId="LiveId" clId="{0DD29633-86AF-48E1-AD6D-1FDACEF55EBA}" dt="2024-03-03T20:10:28.740" v="3081" actId="1076"/>
          <ac:picMkLst>
            <pc:docMk/>
            <pc:sldMk cId="2691269552" sldId="3398"/>
            <ac:picMk id="9" creationId="{8F20F9B5-6E50-9DCF-A021-7D390D20AF99}"/>
          </ac:picMkLst>
        </pc:picChg>
        <pc:picChg chg="add mod">
          <ac:chgData name="Niels Nagle" userId="4f288703fe02b2bb" providerId="LiveId" clId="{0DD29633-86AF-48E1-AD6D-1FDACEF55EBA}" dt="2024-03-03T20:10:28.740" v="3081" actId="1076"/>
          <ac:picMkLst>
            <pc:docMk/>
            <pc:sldMk cId="2691269552" sldId="3398"/>
            <ac:picMk id="10" creationId="{F4227DDF-E204-12F1-44DE-439E3C1F983B}"/>
          </ac:picMkLst>
        </pc:picChg>
        <pc:picChg chg="add mod">
          <ac:chgData name="Niels Nagle" userId="4f288703fe02b2bb" providerId="LiveId" clId="{0DD29633-86AF-48E1-AD6D-1FDACEF55EBA}" dt="2024-03-03T20:10:28.740" v="3081" actId="1076"/>
          <ac:picMkLst>
            <pc:docMk/>
            <pc:sldMk cId="2691269552" sldId="3398"/>
            <ac:picMk id="11" creationId="{CB68AFE6-AB98-286B-67B3-8F61C90F5391}"/>
          </ac:picMkLst>
        </pc:picChg>
        <pc:picChg chg="add mod">
          <ac:chgData name="Niels Nagle" userId="4f288703fe02b2bb" providerId="LiveId" clId="{0DD29633-86AF-48E1-AD6D-1FDACEF55EBA}" dt="2024-03-03T20:10:28.740" v="3081" actId="1076"/>
          <ac:picMkLst>
            <pc:docMk/>
            <pc:sldMk cId="2691269552" sldId="3398"/>
            <ac:picMk id="12" creationId="{AE26C18D-1EEC-09F9-DF6D-5F56072D4A53}"/>
          </ac:picMkLst>
        </pc:picChg>
        <pc:picChg chg="add mod">
          <ac:chgData name="Niels Nagle" userId="4f288703fe02b2bb" providerId="LiveId" clId="{0DD29633-86AF-48E1-AD6D-1FDACEF55EBA}" dt="2024-03-03T20:14:16.138" v="3136" actId="1038"/>
          <ac:picMkLst>
            <pc:docMk/>
            <pc:sldMk cId="2691269552" sldId="3398"/>
            <ac:picMk id="13" creationId="{A7D8E5AD-F31A-0498-F45C-820A2E23B223}"/>
          </ac:picMkLst>
        </pc:picChg>
      </pc:sldChg>
      <pc:sldChg chg="addSp modSp add mod modNotesTx">
        <pc:chgData name="Niels Nagle" userId="4f288703fe02b2bb" providerId="LiveId" clId="{0DD29633-86AF-48E1-AD6D-1FDACEF55EBA}" dt="2024-02-27T21:02:15.685" v="2443"/>
        <pc:sldMkLst>
          <pc:docMk/>
          <pc:sldMk cId="669237224" sldId="3399"/>
        </pc:sldMkLst>
        <pc:spChg chg="mod">
          <ac:chgData name="Niels Nagle" userId="4f288703fe02b2bb" providerId="LiveId" clId="{0DD29633-86AF-48E1-AD6D-1FDACEF55EBA}" dt="2024-02-26T21:03:27.812" v="995" actId="1076"/>
          <ac:spMkLst>
            <pc:docMk/>
            <pc:sldMk cId="669237224" sldId="3399"/>
            <ac:spMk id="2" creationId="{E2EC47CE-41CF-2239-CF28-9C97DDCAE0D7}"/>
          </ac:spMkLst>
        </pc:spChg>
        <pc:spChg chg="add mod">
          <ac:chgData name="Niels Nagle" userId="4f288703fe02b2bb" providerId="LiveId" clId="{0DD29633-86AF-48E1-AD6D-1FDACEF55EBA}" dt="2024-02-26T21:03:53.129" v="1002" actId="1076"/>
          <ac:spMkLst>
            <pc:docMk/>
            <pc:sldMk cId="669237224" sldId="3399"/>
            <ac:spMk id="3" creationId="{5DADF89C-C169-991D-24E3-BA62A598D0F1}"/>
          </ac:spMkLst>
        </pc:spChg>
      </pc:sldChg>
      <pc:sldChg chg="addSp delSp modSp new del mod modClrScheme chgLayout">
        <pc:chgData name="Niels Nagle" userId="4f288703fe02b2bb" providerId="LiveId" clId="{0DD29633-86AF-48E1-AD6D-1FDACEF55EBA}" dt="2024-02-26T21:04:46.586" v="1007" actId="47"/>
        <pc:sldMkLst>
          <pc:docMk/>
          <pc:sldMk cId="847779007" sldId="3400"/>
        </pc:sldMkLst>
        <pc:spChg chg="add del mod ord">
          <ac:chgData name="Niels Nagle" userId="4f288703fe02b2bb" providerId="LiveId" clId="{0DD29633-86AF-48E1-AD6D-1FDACEF55EBA}" dt="2024-02-26T21:04:44.529" v="1006" actId="700"/>
          <ac:spMkLst>
            <pc:docMk/>
            <pc:sldMk cId="847779007" sldId="3400"/>
            <ac:spMk id="2" creationId="{E788017C-1C45-5279-DBBE-9BECC4C3B113}"/>
          </ac:spMkLst>
        </pc:spChg>
        <pc:spChg chg="add del mod ord">
          <ac:chgData name="Niels Nagle" userId="4f288703fe02b2bb" providerId="LiveId" clId="{0DD29633-86AF-48E1-AD6D-1FDACEF55EBA}" dt="2024-02-26T21:04:44.529" v="1006" actId="700"/>
          <ac:spMkLst>
            <pc:docMk/>
            <pc:sldMk cId="847779007" sldId="3400"/>
            <ac:spMk id="3" creationId="{C1B453DB-38DB-64CE-7325-8001794EF066}"/>
          </ac:spMkLst>
        </pc:spChg>
        <pc:spChg chg="add del">
          <ac:chgData name="Niels Nagle" userId="4f288703fe02b2bb" providerId="LiveId" clId="{0DD29633-86AF-48E1-AD6D-1FDACEF55EBA}" dt="2024-02-26T21:04:44.529" v="1006" actId="700"/>
          <ac:spMkLst>
            <pc:docMk/>
            <pc:sldMk cId="847779007" sldId="3400"/>
            <ac:spMk id="4" creationId="{3548C340-66F2-A356-7717-22745494D70A}"/>
          </ac:spMkLst>
        </pc:spChg>
        <pc:spChg chg="add del mod ord">
          <ac:chgData name="Niels Nagle" userId="4f288703fe02b2bb" providerId="LiveId" clId="{0DD29633-86AF-48E1-AD6D-1FDACEF55EBA}" dt="2024-02-26T21:04:44.529" v="1006" actId="700"/>
          <ac:spMkLst>
            <pc:docMk/>
            <pc:sldMk cId="847779007" sldId="3400"/>
            <ac:spMk id="5" creationId="{07CEFD8D-19EC-DF65-9619-6C315F7B1C14}"/>
          </ac:spMkLst>
        </pc:spChg>
        <pc:spChg chg="add del mod ord">
          <ac:chgData name="Niels Nagle" userId="4f288703fe02b2bb" providerId="LiveId" clId="{0DD29633-86AF-48E1-AD6D-1FDACEF55EBA}" dt="2024-02-26T21:04:44.529" v="1006" actId="700"/>
          <ac:spMkLst>
            <pc:docMk/>
            <pc:sldMk cId="847779007" sldId="3400"/>
            <ac:spMk id="6" creationId="{97E5E576-C9B1-9C62-5AF3-B2ADC2DEE977}"/>
          </ac:spMkLst>
        </pc:spChg>
      </pc:sldChg>
      <pc:sldChg chg="addSp modSp add mod modNotesTx">
        <pc:chgData name="Niels Nagle" userId="4f288703fe02b2bb" providerId="LiveId" clId="{0DD29633-86AF-48E1-AD6D-1FDACEF55EBA}" dt="2024-02-27T20:32:14.252" v="1593" actId="20577"/>
        <pc:sldMkLst>
          <pc:docMk/>
          <pc:sldMk cId="2680503414" sldId="3400"/>
        </pc:sldMkLst>
        <pc:spChg chg="mod">
          <ac:chgData name="Niels Nagle" userId="4f288703fe02b2bb" providerId="LiveId" clId="{0DD29633-86AF-48E1-AD6D-1FDACEF55EBA}" dt="2024-02-27T20:32:14.252" v="1593" actId="20577"/>
          <ac:spMkLst>
            <pc:docMk/>
            <pc:sldMk cId="2680503414" sldId="3400"/>
            <ac:spMk id="2" creationId="{E2EC47CE-41CF-2239-CF28-9C97DDCAE0D7}"/>
          </ac:spMkLst>
        </pc:spChg>
        <pc:spChg chg="add mod">
          <ac:chgData name="Niels Nagle" userId="4f288703fe02b2bb" providerId="LiveId" clId="{0DD29633-86AF-48E1-AD6D-1FDACEF55EBA}" dt="2024-02-26T21:06:03.734" v="1026"/>
          <ac:spMkLst>
            <pc:docMk/>
            <pc:sldMk cId="2680503414" sldId="3400"/>
            <ac:spMk id="3" creationId="{CF887550-983E-3332-7B82-E6A1E55C4182}"/>
          </ac:spMkLst>
        </pc:spChg>
      </pc:sldChg>
      <pc:sldChg chg="modSp add mod modNotesTx">
        <pc:chgData name="Niels Nagle" userId="4f288703fe02b2bb" providerId="LiveId" clId="{0DD29633-86AF-48E1-AD6D-1FDACEF55EBA}" dt="2024-03-19T08:18:06.541" v="4998" actId="113"/>
        <pc:sldMkLst>
          <pc:docMk/>
          <pc:sldMk cId="3397302560" sldId="3401"/>
        </pc:sldMkLst>
        <pc:spChg chg="mod">
          <ac:chgData name="Niels Nagle" userId="4f288703fe02b2bb" providerId="LiveId" clId="{0DD29633-86AF-48E1-AD6D-1FDACEF55EBA}" dt="2024-03-19T08:17:35.670" v="4995" actId="113"/>
          <ac:spMkLst>
            <pc:docMk/>
            <pc:sldMk cId="3397302560" sldId="3401"/>
            <ac:spMk id="35" creationId="{4E3E827D-2B99-F58E-8148-441DDB64058E}"/>
          </ac:spMkLst>
        </pc:spChg>
        <pc:spChg chg="mod">
          <ac:chgData name="Niels Nagle" userId="4f288703fe02b2bb" providerId="LiveId" clId="{0DD29633-86AF-48E1-AD6D-1FDACEF55EBA}" dt="2024-03-19T08:18:06.541" v="4998" actId="113"/>
          <ac:spMkLst>
            <pc:docMk/>
            <pc:sldMk cId="3397302560" sldId="3401"/>
            <ac:spMk id="38" creationId="{0709FCA7-D022-45E7-A379-7C90F6E3BB49}"/>
          </ac:spMkLst>
        </pc:spChg>
        <pc:spChg chg="mod">
          <ac:chgData name="Niels Nagle" userId="4f288703fe02b2bb" providerId="LiveId" clId="{0DD29633-86AF-48E1-AD6D-1FDACEF55EBA}" dt="2024-03-19T08:18:04.434" v="4997" actId="113"/>
          <ac:spMkLst>
            <pc:docMk/>
            <pc:sldMk cId="3397302560" sldId="3401"/>
            <ac:spMk id="41" creationId="{293B8CB3-1EE0-3796-688A-FBEB6DD7A225}"/>
          </ac:spMkLst>
        </pc:spChg>
        <pc:spChg chg="mod">
          <ac:chgData name="Niels Nagle" userId="4f288703fe02b2bb" providerId="LiveId" clId="{0DD29633-86AF-48E1-AD6D-1FDACEF55EBA}" dt="2024-03-19T08:18:02.467" v="4996" actId="113"/>
          <ac:spMkLst>
            <pc:docMk/>
            <pc:sldMk cId="3397302560" sldId="3401"/>
            <ac:spMk id="44" creationId="{4F0185F1-BFF1-118F-D69E-9FE8B354A827}"/>
          </ac:spMkLst>
        </pc:spChg>
        <pc:grpChg chg="mod">
          <ac:chgData name="Niels Nagle" userId="4f288703fe02b2bb" providerId="LiveId" clId="{0DD29633-86AF-48E1-AD6D-1FDACEF55EBA}" dt="2024-03-03T20:29:52.835" v="3476" actId="1076"/>
          <ac:grpSpMkLst>
            <pc:docMk/>
            <pc:sldMk cId="3397302560" sldId="3401"/>
            <ac:grpSpMk id="27" creationId="{96A26D29-1CF1-2E25-17C7-646E9F5A3C7F}"/>
          </ac:grpSpMkLst>
        </pc:grpChg>
      </pc:sldChg>
      <pc:sldChg chg="addSp delSp modSp new del mod modClrScheme modAnim modShow chgLayout">
        <pc:chgData name="Niels Nagle" userId="4f288703fe02b2bb" providerId="LiveId" clId="{0DD29633-86AF-48E1-AD6D-1FDACEF55EBA}" dt="2024-02-27T21:10:20.183" v="2589" actId="47"/>
        <pc:sldMkLst>
          <pc:docMk/>
          <pc:sldMk cId="2068023812" sldId="3402"/>
        </pc:sldMkLst>
        <pc:spChg chg="del mod ord">
          <ac:chgData name="Niels Nagle" userId="4f288703fe02b2bb" providerId="LiveId" clId="{0DD29633-86AF-48E1-AD6D-1FDACEF55EBA}" dt="2024-02-26T21:10:59.255" v="1136" actId="700"/>
          <ac:spMkLst>
            <pc:docMk/>
            <pc:sldMk cId="2068023812" sldId="3402"/>
            <ac:spMk id="2" creationId="{A935098B-AA68-2CFC-A4DF-F3197E67268A}"/>
          </ac:spMkLst>
        </pc:spChg>
        <pc:spChg chg="del mod ord">
          <ac:chgData name="Niels Nagle" userId="4f288703fe02b2bb" providerId="LiveId" clId="{0DD29633-86AF-48E1-AD6D-1FDACEF55EBA}" dt="2024-02-26T21:10:59.255" v="1136" actId="700"/>
          <ac:spMkLst>
            <pc:docMk/>
            <pc:sldMk cId="2068023812" sldId="3402"/>
            <ac:spMk id="3" creationId="{AAC39347-0328-F327-3CD2-4458E56628FF}"/>
          </ac:spMkLst>
        </pc:spChg>
        <pc:spChg chg="add mod ord">
          <ac:chgData name="Niels Nagle" userId="4f288703fe02b2bb" providerId="LiveId" clId="{0DD29633-86AF-48E1-AD6D-1FDACEF55EBA}" dt="2024-02-26T21:11:30.432" v="1148" actId="700"/>
          <ac:spMkLst>
            <pc:docMk/>
            <pc:sldMk cId="2068023812" sldId="3402"/>
            <ac:spMk id="4" creationId="{777C36DB-4766-20A3-3EC7-4FC84F2480E5}"/>
          </ac:spMkLst>
        </pc:spChg>
        <pc:spChg chg="add del mod ord">
          <ac:chgData name="Niels Nagle" userId="4f288703fe02b2bb" providerId="LiveId" clId="{0DD29633-86AF-48E1-AD6D-1FDACEF55EBA}" dt="2024-02-26T21:11:30.432" v="1148" actId="700"/>
          <ac:spMkLst>
            <pc:docMk/>
            <pc:sldMk cId="2068023812" sldId="3402"/>
            <ac:spMk id="5" creationId="{4D96B1E7-9902-D4CF-709C-0BBF93446EF9}"/>
          </ac:spMkLst>
        </pc:spChg>
        <pc:picChg chg="add mod">
          <ac:chgData name="Niels Nagle" userId="4f288703fe02b2bb" providerId="LiveId" clId="{0DD29633-86AF-48E1-AD6D-1FDACEF55EBA}" dt="2024-02-26T21:12:12.681" v="1160" actId="1076"/>
          <ac:picMkLst>
            <pc:docMk/>
            <pc:sldMk cId="2068023812" sldId="3402"/>
            <ac:picMk id="6" creationId="{F841048F-D6C2-2C78-59AF-AD326ADEE01E}"/>
          </ac:picMkLst>
        </pc:picChg>
        <pc:picChg chg="add mod">
          <ac:chgData name="Niels Nagle" userId="4f288703fe02b2bb" providerId="LiveId" clId="{0DD29633-86AF-48E1-AD6D-1FDACEF55EBA}" dt="2024-02-26T21:11:11.765" v="1146" actId="14100"/>
          <ac:picMkLst>
            <pc:docMk/>
            <pc:sldMk cId="2068023812" sldId="3402"/>
            <ac:picMk id="7" creationId="{BBA76C0C-7271-5276-99A8-38D66881CE9F}"/>
          </ac:picMkLst>
        </pc:picChg>
        <pc:picChg chg="add mod">
          <ac:chgData name="Niels Nagle" userId="4f288703fe02b2bb" providerId="LiveId" clId="{0DD29633-86AF-48E1-AD6D-1FDACEF55EBA}" dt="2024-02-26T21:11:11.765" v="1146" actId="14100"/>
          <ac:picMkLst>
            <pc:docMk/>
            <pc:sldMk cId="2068023812" sldId="3402"/>
            <ac:picMk id="8" creationId="{84EFDCE3-9557-B47A-6DAF-498A39777BBF}"/>
          </ac:picMkLst>
        </pc:picChg>
        <pc:picChg chg="add mod">
          <ac:chgData name="Niels Nagle" userId="4f288703fe02b2bb" providerId="LiveId" clId="{0DD29633-86AF-48E1-AD6D-1FDACEF55EBA}" dt="2024-02-26T21:11:11.765" v="1146" actId="14100"/>
          <ac:picMkLst>
            <pc:docMk/>
            <pc:sldMk cId="2068023812" sldId="3402"/>
            <ac:picMk id="9" creationId="{7C9F64BC-1B97-A85A-DB8B-552545BDC1E3}"/>
          </ac:picMkLst>
        </pc:picChg>
      </pc:sldChg>
      <pc:sldChg chg="addSp delSp modSp new mod ord modClrScheme delAnim modAnim chgLayout modNotesTx">
        <pc:chgData name="Niels Nagle" userId="4f288703fe02b2bb" providerId="LiveId" clId="{0DD29633-86AF-48E1-AD6D-1FDACEF55EBA}" dt="2024-03-03T20:54:04.693" v="3943"/>
        <pc:sldMkLst>
          <pc:docMk/>
          <pc:sldMk cId="3847016974" sldId="3403"/>
        </pc:sldMkLst>
        <pc:spChg chg="del mod ord">
          <ac:chgData name="Niels Nagle" userId="4f288703fe02b2bb" providerId="LiveId" clId="{0DD29633-86AF-48E1-AD6D-1FDACEF55EBA}" dt="2024-02-26T21:11:44.326" v="1150" actId="700"/>
          <ac:spMkLst>
            <pc:docMk/>
            <pc:sldMk cId="3847016974" sldId="3403"/>
            <ac:spMk id="2" creationId="{6F17F69B-02BA-EF0D-2D14-6E5EDA250562}"/>
          </ac:spMkLst>
        </pc:spChg>
        <pc:spChg chg="del mod ord">
          <ac:chgData name="Niels Nagle" userId="4f288703fe02b2bb" providerId="LiveId" clId="{0DD29633-86AF-48E1-AD6D-1FDACEF55EBA}" dt="2024-02-26T21:11:44.326" v="1150" actId="700"/>
          <ac:spMkLst>
            <pc:docMk/>
            <pc:sldMk cId="3847016974" sldId="3403"/>
            <ac:spMk id="3" creationId="{5DE8FDCF-4D89-8DAD-E7D8-78E9BA5EB815}"/>
          </ac:spMkLst>
        </pc:spChg>
        <pc:spChg chg="mod">
          <ac:chgData name="Niels Nagle" userId="4f288703fe02b2bb" providerId="LiveId" clId="{0DD29633-86AF-48E1-AD6D-1FDACEF55EBA}" dt="2024-03-03T20:28:55.300" v="3459" actId="1076"/>
          <ac:spMkLst>
            <pc:docMk/>
            <pc:sldMk cId="3847016974" sldId="3403"/>
            <ac:spMk id="3" creationId="{90F80ED2-43BC-4309-8546-0994811B39E5}"/>
          </ac:spMkLst>
        </pc:spChg>
        <pc:spChg chg="add mod ord">
          <ac:chgData name="Niels Nagle" userId="4f288703fe02b2bb" providerId="LiveId" clId="{0DD29633-86AF-48E1-AD6D-1FDACEF55EBA}" dt="2024-02-26T21:12:58.246" v="1177" actId="1076"/>
          <ac:spMkLst>
            <pc:docMk/>
            <pc:sldMk cId="3847016974" sldId="3403"/>
            <ac:spMk id="4" creationId="{47DD1243-1955-C401-01B6-38ED0842BF25}"/>
          </ac:spMkLst>
        </pc:spChg>
        <pc:spChg chg="add del mod ord">
          <ac:chgData name="Niels Nagle" userId="4f288703fe02b2bb" providerId="LiveId" clId="{0DD29633-86AF-48E1-AD6D-1FDACEF55EBA}" dt="2024-02-26T21:12:33.574" v="1169" actId="478"/>
          <ac:spMkLst>
            <pc:docMk/>
            <pc:sldMk cId="3847016974" sldId="3403"/>
            <ac:spMk id="5" creationId="{40D3AFAA-77A1-C5A6-7143-35258DDEA5C6}"/>
          </ac:spMkLst>
        </pc:spChg>
        <pc:spChg chg="add del">
          <ac:chgData name="Niels Nagle" userId="4f288703fe02b2bb" providerId="LiveId" clId="{0DD29633-86AF-48E1-AD6D-1FDACEF55EBA}" dt="2024-02-26T21:12:18.723" v="1162" actId="22"/>
          <ac:spMkLst>
            <pc:docMk/>
            <pc:sldMk cId="3847016974" sldId="3403"/>
            <ac:spMk id="11" creationId="{4C46C7AA-A279-4190-94D8-87861E7715A3}"/>
          </ac:spMkLst>
        </pc:spChg>
        <pc:spChg chg="add del">
          <ac:chgData name="Niels Nagle" userId="4f288703fe02b2bb" providerId="LiveId" clId="{0DD29633-86AF-48E1-AD6D-1FDACEF55EBA}" dt="2024-02-26T21:12:20.717" v="1164" actId="22"/>
          <ac:spMkLst>
            <pc:docMk/>
            <pc:sldMk cId="3847016974" sldId="3403"/>
            <ac:spMk id="13" creationId="{A4B77673-CBCF-F6D7-6961-35DD60289765}"/>
          </ac:spMkLst>
        </pc:spChg>
        <pc:spChg chg="add del mod">
          <ac:chgData name="Niels Nagle" userId="4f288703fe02b2bb" providerId="LiveId" clId="{0DD29633-86AF-48E1-AD6D-1FDACEF55EBA}" dt="2024-02-26T21:12:30.339" v="1168" actId="478"/>
          <ac:spMkLst>
            <pc:docMk/>
            <pc:sldMk cId="3847016974" sldId="3403"/>
            <ac:spMk id="15" creationId="{21F3DF9D-1D5D-FC2D-C4B8-874FC3739A53}"/>
          </ac:spMkLst>
        </pc:spChg>
        <pc:spChg chg="del">
          <ac:chgData name="Niels Nagle" userId="4f288703fe02b2bb" providerId="LiveId" clId="{0DD29633-86AF-48E1-AD6D-1FDACEF55EBA}" dt="2024-03-03T20:32:59.223" v="3516" actId="478"/>
          <ac:spMkLst>
            <pc:docMk/>
            <pc:sldMk cId="3847016974" sldId="3403"/>
            <ac:spMk id="20" creationId="{A986C7DA-C62F-06B4-6897-6A1F8FDACE53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23" creationId="{635494EE-4502-1EE6-25A5-C8229B18D793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24" creationId="{3101772C-AF55-463C-DECD-4FE576FC78CE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25" creationId="{BB520225-AB31-885E-7456-ABF8F0255AD4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0" creationId="{40785E86-3DB9-F107-197A-98BDA2B768C5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1" creationId="{2236C814-1B06-0DC5-5A26-3EF095AF00C1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2" creationId="{7691569D-FB84-76BA-E841-9060A834DA74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3" creationId="{99D4B0D0-1940-F690-F702-EB8F0C29EB59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4" creationId="{16D44483-D9CE-C350-F209-2D0A1AF5107E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5" creationId="{D45DFC8E-1D1A-CB10-C0AB-4E69D4C39295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6" creationId="{B7B9F0E0-E07F-694C-81B9-05D48578BE51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7" creationId="{788B8092-234C-4C0A-6053-F2517BE98062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8" creationId="{8E7B9C20-9FF2-0944-9EFF-E193747D7E1D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39" creationId="{A21B41A8-9D20-0C12-015D-7C457ED4E88F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40" creationId="{C71E9065-FADD-D33A-0D05-E83141AAA702}"/>
          </ac:spMkLst>
        </pc:spChg>
        <pc:spChg chg="mod">
          <ac:chgData name="Niels Nagle" userId="4f288703fe02b2bb" providerId="LiveId" clId="{0DD29633-86AF-48E1-AD6D-1FDACEF55EBA}" dt="2024-03-03T20:30:01.054" v="3477"/>
          <ac:spMkLst>
            <pc:docMk/>
            <pc:sldMk cId="3847016974" sldId="3403"/>
            <ac:spMk id="41" creationId="{4E42F853-16CA-3BDB-3ADC-BF9A8AA5D024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0" creationId="{4E3AF9AA-A068-16F5-115D-60361E5DC853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1" creationId="{231A8E9A-1995-8722-CA47-A01EF1C55089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2" creationId="{976FEA73-56B5-0FA8-09E5-F3263C57D408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3" creationId="{4646BF61-D89A-E221-9D1D-349769FC8D83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4" creationId="{FDDDF864-1AE2-36C6-3823-4642165DA635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5" creationId="{BA5B046F-73F6-0DD3-B16F-9EBBA9C502AF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6" creationId="{15E43F18-9E35-3A7F-45AE-69B439EC499C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7" creationId="{73588E77-C73C-193B-4ADA-84EA78D00AF2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8" creationId="{CD8AFBD8-C5FC-27A7-264B-39F26107CD6B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59" creationId="{6A8CB754-5869-12AD-DE4F-DD6A3CD28357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60" creationId="{CEFF8E5B-2818-D83F-9E39-438EAEE88F6D}"/>
          </ac:spMkLst>
        </pc:spChg>
        <pc:spChg chg="mod">
          <ac:chgData name="Niels Nagle" userId="4f288703fe02b2bb" providerId="LiveId" clId="{0DD29633-86AF-48E1-AD6D-1FDACEF55EBA}" dt="2024-03-03T20:30:45.191" v="3486"/>
          <ac:spMkLst>
            <pc:docMk/>
            <pc:sldMk cId="3847016974" sldId="3403"/>
            <ac:spMk id="61" creationId="{38E49655-5B00-4A7A-F499-8ADC2E259292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65" creationId="{0E807444-60AC-8EE2-8F62-C2BF67CC8F16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66" creationId="{2A13FA07-0C7F-9610-D7B2-6868F42F6D70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0" creationId="{82917479-5300-FE6F-A966-7613943336E3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1" creationId="{65447A7C-812B-0594-6161-0D40C6859728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2" creationId="{BAC7E7D3-021F-49F7-C028-53292A20E2F5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3" creationId="{5DEB7672-46EF-1538-5FC7-105292E4AE80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4" creationId="{E881BDD0-A99F-2CB6-66B2-37AED23BA7BB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5" creationId="{BCC4CE89-B591-C53E-AFD4-A18FDD89A8E9}"/>
          </ac:spMkLst>
        </pc:spChg>
        <pc:spChg chg="mod">
          <ac:chgData name="Niels Nagle" userId="4f288703fe02b2bb" providerId="LiveId" clId="{0DD29633-86AF-48E1-AD6D-1FDACEF55EBA}" dt="2024-03-03T20:32:52.617" v="3513"/>
          <ac:spMkLst>
            <pc:docMk/>
            <pc:sldMk cId="3847016974" sldId="3403"/>
            <ac:spMk id="76" creationId="{A555D0C8-E7D4-32A8-784E-48AED1FE43DB}"/>
          </ac:spMkLst>
        </pc:spChg>
        <pc:grpChg chg="del mod">
          <ac:chgData name="Niels Nagle" userId="4f288703fe02b2bb" providerId="LiveId" clId="{0DD29633-86AF-48E1-AD6D-1FDACEF55EBA}" dt="2024-03-03T20:33:01.065" v="3517" actId="478"/>
          <ac:grpSpMkLst>
            <pc:docMk/>
            <pc:sldMk cId="3847016974" sldId="3403"/>
            <ac:grpSpMk id="21" creationId="{8189FA8B-6D99-E9B3-C383-087EA9791587}"/>
          </ac:grpSpMkLst>
        </pc:grpChg>
        <pc:grpChg chg="add mod">
          <ac:chgData name="Niels Nagle" userId="4f288703fe02b2bb" providerId="LiveId" clId="{0DD29633-86AF-48E1-AD6D-1FDACEF55EBA}" dt="2024-03-03T20:30:01.054" v="3477"/>
          <ac:grpSpMkLst>
            <pc:docMk/>
            <pc:sldMk cId="3847016974" sldId="3403"/>
            <ac:grpSpMk id="22" creationId="{E9ABCAF3-1342-06B2-847A-FA6A47DFE437}"/>
          </ac:grpSpMkLst>
        </pc:grpChg>
        <pc:grpChg chg="mod">
          <ac:chgData name="Niels Nagle" userId="4f288703fe02b2bb" providerId="LiveId" clId="{0DD29633-86AF-48E1-AD6D-1FDACEF55EBA}" dt="2024-03-03T20:30:01.054" v="3477"/>
          <ac:grpSpMkLst>
            <pc:docMk/>
            <pc:sldMk cId="3847016974" sldId="3403"/>
            <ac:grpSpMk id="26" creationId="{ECCFB796-26AD-3074-ED00-03C736B4D65A}"/>
          </ac:grpSpMkLst>
        </pc:grpChg>
        <pc:grpChg chg="mod">
          <ac:chgData name="Niels Nagle" userId="4f288703fe02b2bb" providerId="LiveId" clId="{0DD29633-86AF-48E1-AD6D-1FDACEF55EBA}" dt="2024-03-03T20:30:01.054" v="3477"/>
          <ac:grpSpMkLst>
            <pc:docMk/>
            <pc:sldMk cId="3847016974" sldId="3403"/>
            <ac:grpSpMk id="27" creationId="{D954B518-450F-68A6-E9CB-497CEC74CB5D}"/>
          </ac:grpSpMkLst>
        </pc:grpChg>
        <pc:grpChg chg="mod">
          <ac:chgData name="Niels Nagle" userId="4f288703fe02b2bb" providerId="LiveId" clId="{0DD29633-86AF-48E1-AD6D-1FDACEF55EBA}" dt="2024-03-03T20:30:01.054" v="3477"/>
          <ac:grpSpMkLst>
            <pc:docMk/>
            <pc:sldMk cId="3847016974" sldId="3403"/>
            <ac:grpSpMk id="28" creationId="{6D4B94F5-922C-A6C0-AF84-1769CE917512}"/>
          </ac:grpSpMkLst>
        </pc:grpChg>
        <pc:grpChg chg="mod">
          <ac:chgData name="Niels Nagle" userId="4f288703fe02b2bb" providerId="LiveId" clId="{0DD29633-86AF-48E1-AD6D-1FDACEF55EBA}" dt="2024-03-03T20:30:01.054" v="3477"/>
          <ac:grpSpMkLst>
            <pc:docMk/>
            <pc:sldMk cId="3847016974" sldId="3403"/>
            <ac:grpSpMk id="29" creationId="{F63D1021-15F7-D6F9-FDA1-AA460B5B8497}"/>
          </ac:grpSpMkLst>
        </pc:grpChg>
        <pc:grpChg chg="add mod">
          <ac:chgData name="Niels Nagle" userId="4f288703fe02b2bb" providerId="LiveId" clId="{0DD29633-86AF-48E1-AD6D-1FDACEF55EBA}" dt="2024-03-03T20:30:45.191" v="3486"/>
          <ac:grpSpMkLst>
            <pc:docMk/>
            <pc:sldMk cId="3847016974" sldId="3403"/>
            <ac:grpSpMk id="43" creationId="{3C696409-95D5-4535-56D7-1B140ABB7E6C}"/>
          </ac:grpSpMkLst>
        </pc:grpChg>
        <pc:grpChg chg="mod">
          <ac:chgData name="Niels Nagle" userId="4f288703fe02b2bb" providerId="LiveId" clId="{0DD29633-86AF-48E1-AD6D-1FDACEF55EBA}" dt="2024-03-03T20:30:45.191" v="3486"/>
          <ac:grpSpMkLst>
            <pc:docMk/>
            <pc:sldMk cId="3847016974" sldId="3403"/>
            <ac:grpSpMk id="44" creationId="{DA16034B-EAC4-6FA6-1782-168B262F8C74}"/>
          </ac:grpSpMkLst>
        </pc:grpChg>
        <pc:grpChg chg="mod">
          <ac:chgData name="Niels Nagle" userId="4f288703fe02b2bb" providerId="LiveId" clId="{0DD29633-86AF-48E1-AD6D-1FDACEF55EBA}" dt="2024-03-03T20:30:45.191" v="3486"/>
          <ac:grpSpMkLst>
            <pc:docMk/>
            <pc:sldMk cId="3847016974" sldId="3403"/>
            <ac:grpSpMk id="45" creationId="{9B23EA7E-9A0A-A58C-E318-0C684ECB8761}"/>
          </ac:grpSpMkLst>
        </pc:grpChg>
        <pc:grpChg chg="mod">
          <ac:chgData name="Niels Nagle" userId="4f288703fe02b2bb" providerId="LiveId" clId="{0DD29633-86AF-48E1-AD6D-1FDACEF55EBA}" dt="2024-03-03T20:30:45.191" v="3486"/>
          <ac:grpSpMkLst>
            <pc:docMk/>
            <pc:sldMk cId="3847016974" sldId="3403"/>
            <ac:grpSpMk id="46" creationId="{91567D3F-E708-9C7F-4B95-A78E3A8817C4}"/>
          </ac:grpSpMkLst>
        </pc:grpChg>
        <pc:grpChg chg="mod">
          <ac:chgData name="Niels Nagle" userId="4f288703fe02b2bb" providerId="LiveId" clId="{0DD29633-86AF-48E1-AD6D-1FDACEF55EBA}" dt="2024-03-03T20:30:45.191" v="3486"/>
          <ac:grpSpMkLst>
            <pc:docMk/>
            <pc:sldMk cId="3847016974" sldId="3403"/>
            <ac:grpSpMk id="47" creationId="{D7B2AEF2-3995-C100-1FD2-EEAB2F02D445}"/>
          </ac:grpSpMkLst>
        </pc:grpChg>
        <pc:grpChg chg="add mod">
          <ac:chgData name="Niels Nagle" userId="4f288703fe02b2bb" providerId="LiveId" clId="{0DD29633-86AF-48E1-AD6D-1FDACEF55EBA}" dt="2024-03-03T20:32:52.617" v="3513"/>
          <ac:grpSpMkLst>
            <pc:docMk/>
            <pc:sldMk cId="3847016974" sldId="3403"/>
            <ac:grpSpMk id="64" creationId="{433188EC-DB2A-E0D0-C438-B21298A16B02}"/>
          </ac:grpSpMkLst>
        </pc:grpChg>
        <pc:picChg chg="add del mod ord">
          <ac:chgData name="Niels Nagle" userId="4f288703fe02b2bb" providerId="LiveId" clId="{0DD29633-86AF-48E1-AD6D-1FDACEF55EBA}" dt="2024-03-03T20:32:30.657" v="3512" actId="478"/>
          <ac:picMkLst>
            <pc:docMk/>
            <pc:sldMk cId="3847016974" sldId="3403"/>
            <ac:picMk id="2" creationId="{FF927040-6747-9DC4-D59A-2E16B2FDBCF0}"/>
          </ac:picMkLst>
        </pc:picChg>
        <pc:picChg chg="add del mod">
          <ac:chgData name="Niels Nagle" userId="4f288703fe02b2bb" providerId="LiveId" clId="{0DD29633-86AF-48E1-AD6D-1FDACEF55EBA}" dt="2024-03-03T20:30:15.600" v="3482" actId="478"/>
          <ac:picMkLst>
            <pc:docMk/>
            <pc:sldMk cId="3847016974" sldId="3403"/>
            <ac:picMk id="6" creationId="{3CC28A67-2395-78F1-8216-6A75BF2C10B7}"/>
          </ac:picMkLst>
        </pc:picChg>
        <pc:picChg chg="add del mod">
          <ac:chgData name="Niels Nagle" userId="4f288703fe02b2bb" providerId="LiveId" clId="{0DD29633-86AF-48E1-AD6D-1FDACEF55EBA}" dt="2024-03-03T20:30:53.089" v="3490" actId="478"/>
          <ac:picMkLst>
            <pc:docMk/>
            <pc:sldMk cId="3847016974" sldId="3403"/>
            <ac:picMk id="7" creationId="{E4820B2C-EB95-0C2A-A711-6F8BCA88757C}"/>
          </ac:picMkLst>
        </pc:picChg>
        <pc:picChg chg="add del mod">
          <ac:chgData name="Niels Nagle" userId="4f288703fe02b2bb" providerId="LiveId" clId="{0DD29633-86AF-48E1-AD6D-1FDACEF55EBA}" dt="2024-03-03T20:29:27.788" v="3470" actId="478"/>
          <ac:picMkLst>
            <pc:docMk/>
            <pc:sldMk cId="3847016974" sldId="3403"/>
            <ac:picMk id="8" creationId="{31B98577-F7EE-8915-93EC-5320E78354C2}"/>
          </ac:picMkLst>
        </pc:picChg>
        <pc:picChg chg="add mod">
          <ac:chgData name="Niels Nagle" userId="4f288703fe02b2bb" providerId="LiveId" clId="{0DD29633-86AF-48E1-AD6D-1FDACEF55EBA}" dt="2024-02-26T21:13:01.868" v="1178" actId="1076"/>
          <ac:picMkLst>
            <pc:docMk/>
            <pc:sldMk cId="3847016974" sldId="3403"/>
            <ac:picMk id="9" creationId="{A970667D-91CC-BCF7-EB74-78DECFECA470}"/>
          </ac:picMkLst>
        </pc:picChg>
        <pc:picChg chg="add mod">
          <ac:chgData name="Niels Nagle" userId="4f288703fe02b2bb" providerId="LiveId" clId="{0DD29633-86AF-48E1-AD6D-1FDACEF55EBA}" dt="2024-02-26T21:12:55.415" v="1176" actId="1076"/>
          <ac:picMkLst>
            <pc:docMk/>
            <pc:sldMk cId="3847016974" sldId="3403"/>
            <ac:picMk id="16" creationId="{E5EDA3C9-6B11-687A-0D8E-82A69BE784AB}"/>
          </ac:picMkLst>
        </pc:picChg>
        <pc:picChg chg="add del mod">
          <ac:chgData name="Niels Nagle" userId="4f288703fe02b2bb" providerId="LiveId" clId="{0DD29633-86AF-48E1-AD6D-1FDACEF55EBA}" dt="2024-03-03T20:33:18.263" v="3522" actId="478"/>
          <ac:picMkLst>
            <pc:docMk/>
            <pc:sldMk cId="3847016974" sldId="3403"/>
            <ac:picMk id="42" creationId="{0E158E65-4125-AF47-0CEF-406D49C7A395}"/>
          </ac:picMkLst>
        </pc:picChg>
        <pc:picChg chg="add del mod">
          <ac:chgData name="Niels Nagle" userId="4f288703fe02b2bb" providerId="LiveId" clId="{0DD29633-86AF-48E1-AD6D-1FDACEF55EBA}" dt="2024-03-03T20:33:27.645" v="3523" actId="478"/>
          <ac:picMkLst>
            <pc:docMk/>
            <pc:sldMk cId="3847016974" sldId="3403"/>
            <ac:picMk id="62" creationId="{0C2668F1-D750-3D0F-4322-F77AB4683780}"/>
          </ac:picMkLst>
        </pc:picChg>
        <pc:picChg chg="add mod ord">
          <ac:chgData name="Niels Nagle" userId="4f288703fe02b2bb" providerId="LiveId" clId="{0DD29633-86AF-48E1-AD6D-1FDACEF55EBA}" dt="2024-03-03T20:32:29.496" v="3511" actId="167"/>
          <ac:picMkLst>
            <pc:docMk/>
            <pc:sldMk cId="3847016974" sldId="3403"/>
            <ac:picMk id="63" creationId="{02CF83B7-F6AC-1E71-23DE-3804FF5CD44A}"/>
          </ac:picMkLst>
        </pc:picChg>
        <pc:picChg chg="add mod">
          <ac:chgData name="Niels Nagle" userId="4f288703fe02b2bb" providerId="LiveId" clId="{0DD29633-86AF-48E1-AD6D-1FDACEF55EBA}" dt="2024-03-03T20:33:33.513" v="3524" actId="1076"/>
          <ac:picMkLst>
            <pc:docMk/>
            <pc:sldMk cId="3847016974" sldId="3403"/>
            <ac:picMk id="77" creationId="{73CC8EEC-75FA-7152-4DD5-C65CC079B2DC}"/>
          </ac:picMkLst>
        </pc:picChg>
        <pc:picChg chg="add mod">
          <ac:chgData name="Niels Nagle" userId="4f288703fe02b2bb" providerId="LiveId" clId="{0DD29633-86AF-48E1-AD6D-1FDACEF55EBA}" dt="2024-03-03T20:54:04.693" v="3943"/>
          <ac:picMkLst>
            <pc:docMk/>
            <pc:sldMk cId="3847016974" sldId="3403"/>
            <ac:picMk id="78" creationId="{4F2C2149-1B45-62E4-5F2F-EC1263985AA3}"/>
          </ac:picMkLst>
        </pc:picChg>
        <pc:cxnChg chg="mod">
          <ac:chgData name="Niels Nagle" userId="4f288703fe02b2bb" providerId="LiveId" clId="{0DD29633-86AF-48E1-AD6D-1FDACEF55EBA}" dt="2024-03-03T20:30:45.191" v="3486"/>
          <ac:cxnSpMkLst>
            <pc:docMk/>
            <pc:sldMk cId="3847016974" sldId="3403"/>
            <ac:cxnSpMk id="48" creationId="{66C329EF-EF21-1BC7-A356-6A481606D2D8}"/>
          </ac:cxnSpMkLst>
        </pc:cxnChg>
        <pc:cxnChg chg="mod">
          <ac:chgData name="Niels Nagle" userId="4f288703fe02b2bb" providerId="LiveId" clId="{0DD29633-86AF-48E1-AD6D-1FDACEF55EBA}" dt="2024-03-03T20:30:45.191" v="3486"/>
          <ac:cxnSpMkLst>
            <pc:docMk/>
            <pc:sldMk cId="3847016974" sldId="3403"/>
            <ac:cxnSpMk id="49" creationId="{28D799E4-9525-7D46-E279-AC1657B3B770}"/>
          </ac:cxnSpMkLst>
        </pc:cxnChg>
        <pc:cxnChg chg="mod">
          <ac:chgData name="Niels Nagle" userId="4f288703fe02b2bb" providerId="LiveId" clId="{0DD29633-86AF-48E1-AD6D-1FDACEF55EBA}" dt="2024-03-03T20:32:52.617" v="3513"/>
          <ac:cxnSpMkLst>
            <pc:docMk/>
            <pc:sldMk cId="3847016974" sldId="3403"/>
            <ac:cxnSpMk id="67" creationId="{5E3935FB-51DD-7A8E-BF35-D2B5D0050D6F}"/>
          </ac:cxnSpMkLst>
        </pc:cxnChg>
        <pc:cxnChg chg="mod">
          <ac:chgData name="Niels Nagle" userId="4f288703fe02b2bb" providerId="LiveId" clId="{0DD29633-86AF-48E1-AD6D-1FDACEF55EBA}" dt="2024-03-03T20:32:52.617" v="3513"/>
          <ac:cxnSpMkLst>
            <pc:docMk/>
            <pc:sldMk cId="3847016974" sldId="3403"/>
            <ac:cxnSpMk id="68" creationId="{4BF15AC8-3D0C-2E62-2264-9D104D0D4BBE}"/>
          </ac:cxnSpMkLst>
        </pc:cxnChg>
        <pc:cxnChg chg="mod">
          <ac:chgData name="Niels Nagle" userId="4f288703fe02b2bb" providerId="LiveId" clId="{0DD29633-86AF-48E1-AD6D-1FDACEF55EBA}" dt="2024-03-03T20:32:52.617" v="3513"/>
          <ac:cxnSpMkLst>
            <pc:docMk/>
            <pc:sldMk cId="3847016974" sldId="3403"/>
            <ac:cxnSpMk id="69" creationId="{52ABF749-1975-FCA8-87BB-B491B0DCE3C0}"/>
          </ac:cxnSpMkLst>
        </pc:cxnChg>
      </pc:sldChg>
      <pc:sldChg chg="addSp modSp new mod modClrScheme chgLayout modNotesTx">
        <pc:chgData name="Niels Nagle" userId="4f288703fe02b2bb" providerId="LiveId" clId="{0DD29633-86AF-48E1-AD6D-1FDACEF55EBA}" dt="2024-03-19T08:28:13.261" v="5100" actId="6549"/>
        <pc:sldMkLst>
          <pc:docMk/>
          <pc:sldMk cId="3576317066" sldId="3404"/>
        </pc:sldMkLst>
        <pc:spChg chg="mod ord">
          <ac:chgData name="Niels Nagle" userId="4f288703fe02b2bb" providerId="LiveId" clId="{0DD29633-86AF-48E1-AD6D-1FDACEF55EBA}" dt="2024-03-03T20:27:48.383" v="3439" actId="20577"/>
          <ac:spMkLst>
            <pc:docMk/>
            <pc:sldMk cId="3576317066" sldId="3404"/>
            <ac:spMk id="2" creationId="{19C7698B-E2A1-E963-3091-4EEB63548855}"/>
          </ac:spMkLst>
        </pc:spChg>
        <pc:spChg chg="mod ord">
          <ac:chgData name="Niels Nagle" userId="4f288703fe02b2bb" providerId="LiveId" clId="{0DD29633-86AF-48E1-AD6D-1FDACEF55EBA}" dt="2024-03-03T20:28:31.514" v="3454" actId="20577"/>
          <ac:spMkLst>
            <pc:docMk/>
            <pc:sldMk cId="3576317066" sldId="3404"/>
            <ac:spMk id="3" creationId="{937AF9CC-D43D-18FB-E354-1272647B234E}"/>
          </ac:spMkLst>
        </pc:spChg>
        <pc:spChg chg="add mod">
          <ac:chgData name="Niels Nagle" userId="4f288703fe02b2bb" providerId="LiveId" clId="{0DD29633-86AF-48E1-AD6D-1FDACEF55EBA}" dt="2024-03-19T08:27:33.211" v="5084" actId="403"/>
          <ac:spMkLst>
            <pc:docMk/>
            <pc:sldMk cId="3576317066" sldId="3404"/>
            <ac:spMk id="5" creationId="{1C2F17B6-6548-F1E3-38FE-C02DCA3F4886}"/>
          </ac:spMkLst>
        </pc:spChg>
        <pc:spChg chg="add mod">
          <ac:chgData name="Niels Nagle" userId="4f288703fe02b2bb" providerId="LiveId" clId="{0DD29633-86AF-48E1-AD6D-1FDACEF55EBA}" dt="2024-03-19T08:28:13.261" v="5100" actId="6549"/>
          <ac:spMkLst>
            <pc:docMk/>
            <pc:sldMk cId="3576317066" sldId="3404"/>
            <ac:spMk id="7" creationId="{D326BBEF-4890-9087-DB72-08A14550D29A}"/>
          </ac:spMkLst>
        </pc:spChg>
        <pc:picChg chg="add mod">
          <ac:chgData name="Niels Nagle" userId="4f288703fe02b2bb" providerId="LiveId" clId="{0DD29633-86AF-48E1-AD6D-1FDACEF55EBA}" dt="2024-03-03T20:28:38.915" v="3455" actId="1076"/>
          <ac:picMkLst>
            <pc:docMk/>
            <pc:sldMk cId="3576317066" sldId="3404"/>
            <ac:picMk id="8" creationId="{E1BDA99F-40A0-AFFA-4B96-914BFF1A2DA1}"/>
          </ac:picMkLst>
        </pc:picChg>
        <pc:picChg chg="add mod">
          <ac:chgData name="Niels Nagle" userId="4f288703fe02b2bb" providerId="LiveId" clId="{0DD29633-86AF-48E1-AD6D-1FDACEF55EBA}" dt="2024-03-03T20:54:01.090" v="3942" actId="1076"/>
          <ac:picMkLst>
            <pc:docMk/>
            <pc:sldMk cId="3576317066" sldId="3404"/>
            <ac:picMk id="9" creationId="{097E3755-2E51-0160-3015-3F58D61AAF36}"/>
          </ac:picMkLst>
        </pc:picChg>
      </pc:sldChg>
      <pc:sldChg chg="modSp add mod modNotesTx">
        <pc:chgData name="Niels Nagle" userId="4f288703fe02b2bb" providerId="LiveId" clId="{0DD29633-86AF-48E1-AD6D-1FDACEF55EBA}" dt="2024-02-27T21:09:32.627" v="2588" actId="20577"/>
        <pc:sldMkLst>
          <pc:docMk/>
          <pc:sldMk cId="3477407432" sldId="3405"/>
        </pc:sldMkLst>
        <pc:spChg chg="mod">
          <ac:chgData name="Niels Nagle" userId="4f288703fe02b2bb" providerId="LiveId" clId="{0DD29633-86AF-48E1-AD6D-1FDACEF55EBA}" dt="2024-02-27T21:09:32.627" v="2588" actId="20577"/>
          <ac:spMkLst>
            <pc:docMk/>
            <pc:sldMk cId="3477407432" sldId="3405"/>
            <ac:spMk id="2" creationId="{E2EC47CE-41CF-2239-CF28-9C97DDCAE0D7}"/>
          </ac:spMkLst>
        </pc:spChg>
        <pc:spChg chg="mod">
          <ac:chgData name="Niels Nagle" userId="4f288703fe02b2bb" providerId="LiveId" clId="{0DD29633-86AF-48E1-AD6D-1FDACEF55EBA}" dt="2024-02-26T21:17:49.217" v="1281"/>
          <ac:spMkLst>
            <pc:docMk/>
            <pc:sldMk cId="3477407432" sldId="3405"/>
            <ac:spMk id="3" creationId="{5DADF89C-C169-991D-24E3-BA62A598D0F1}"/>
          </ac:spMkLst>
        </pc:spChg>
      </pc:sldChg>
      <pc:sldChg chg="addSp modSp new mod modClrScheme modShow chgLayout modNotesTx">
        <pc:chgData name="Niels Nagle" userId="4f288703fe02b2bb" providerId="LiveId" clId="{0DD29633-86AF-48E1-AD6D-1FDACEF55EBA}" dt="2024-03-03T20:39:22.494" v="3564" actId="729"/>
        <pc:sldMkLst>
          <pc:docMk/>
          <pc:sldMk cId="1819630813" sldId="3406"/>
        </pc:sldMkLst>
        <pc:spChg chg="add mod">
          <ac:chgData name="Niels Nagle" userId="4f288703fe02b2bb" providerId="LiveId" clId="{0DD29633-86AF-48E1-AD6D-1FDACEF55EBA}" dt="2024-02-27T20:23:11.493" v="1545" actId="20577"/>
          <ac:spMkLst>
            <pc:docMk/>
            <pc:sldMk cId="1819630813" sldId="3406"/>
            <ac:spMk id="2" creationId="{C2E34269-77E6-4612-1DC2-67AE7BB69D99}"/>
          </ac:spMkLst>
        </pc:spChg>
        <pc:spChg chg="add mod">
          <ac:chgData name="Niels Nagle" userId="4f288703fe02b2bb" providerId="LiveId" clId="{0DD29633-86AF-48E1-AD6D-1FDACEF55EBA}" dt="2024-02-27T20:21:17.890" v="1385" actId="14100"/>
          <ac:spMkLst>
            <pc:docMk/>
            <pc:sldMk cId="1819630813" sldId="3406"/>
            <ac:spMk id="3" creationId="{35D02942-4528-CF4A-4702-34C812C94493}"/>
          </ac:spMkLst>
        </pc:spChg>
        <pc:spChg chg="add mod">
          <ac:chgData name="Niels Nagle" userId="4f288703fe02b2bb" providerId="LiveId" clId="{0DD29633-86AF-48E1-AD6D-1FDACEF55EBA}" dt="2024-02-27T20:22:32.891" v="1515" actId="113"/>
          <ac:spMkLst>
            <pc:docMk/>
            <pc:sldMk cId="1819630813" sldId="3406"/>
            <ac:spMk id="4" creationId="{83FC31B7-53DF-ABE1-5665-C46354CB303F}"/>
          </ac:spMkLst>
        </pc:spChg>
      </pc:sldChg>
      <pc:sldChg chg="delSp modSp add mod ord">
        <pc:chgData name="Niels Nagle" userId="4f288703fe02b2bb" providerId="LiveId" clId="{0DD29633-86AF-48E1-AD6D-1FDACEF55EBA}" dt="2024-02-27T20:42:43.828" v="1700" actId="478"/>
        <pc:sldMkLst>
          <pc:docMk/>
          <pc:sldMk cId="2557696481" sldId="3407"/>
        </pc:sldMkLst>
        <pc:spChg chg="mod">
          <ac:chgData name="Niels Nagle" userId="4f288703fe02b2bb" providerId="LiveId" clId="{0DD29633-86AF-48E1-AD6D-1FDACEF55EBA}" dt="2024-02-27T20:42:42.382" v="1699" actId="404"/>
          <ac:spMkLst>
            <pc:docMk/>
            <pc:sldMk cId="2557696481" sldId="3407"/>
            <ac:spMk id="2" creationId="{E2EC47CE-41CF-2239-CF28-9C97DDCAE0D7}"/>
          </ac:spMkLst>
        </pc:spChg>
        <pc:spChg chg="del">
          <ac:chgData name="Niels Nagle" userId="4f288703fe02b2bb" providerId="LiveId" clId="{0DD29633-86AF-48E1-AD6D-1FDACEF55EBA}" dt="2024-02-27T20:42:43.828" v="1700" actId="478"/>
          <ac:spMkLst>
            <pc:docMk/>
            <pc:sldMk cId="2557696481" sldId="3407"/>
            <ac:spMk id="3" creationId="{CF887550-983E-3332-7B82-E6A1E55C4182}"/>
          </ac:spMkLst>
        </pc:spChg>
      </pc:sldChg>
      <pc:sldChg chg="addSp delSp modSp new mod ord modShow">
        <pc:chgData name="Niels Nagle" userId="4f288703fe02b2bb" providerId="LiveId" clId="{0DD29633-86AF-48E1-AD6D-1FDACEF55EBA}" dt="2024-03-21T18:28:11.156" v="5552" actId="729"/>
        <pc:sldMkLst>
          <pc:docMk/>
          <pc:sldMk cId="3761684697" sldId="3408"/>
        </pc:sldMkLst>
        <pc:spChg chg="del mod">
          <ac:chgData name="Niels Nagle" userId="4f288703fe02b2bb" providerId="LiveId" clId="{0DD29633-86AF-48E1-AD6D-1FDACEF55EBA}" dt="2024-03-20T22:35:12.948" v="5208" actId="478"/>
          <ac:spMkLst>
            <pc:docMk/>
            <pc:sldMk cId="3761684697" sldId="3408"/>
            <ac:spMk id="2" creationId="{6BCAC4C6-33DB-DE79-9749-CEF1788DF16A}"/>
          </ac:spMkLst>
        </pc:spChg>
        <pc:spChg chg="del">
          <ac:chgData name="Niels Nagle" userId="4f288703fe02b2bb" providerId="LiveId" clId="{0DD29633-86AF-48E1-AD6D-1FDACEF55EBA}" dt="2024-03-20T22:35:08.718" v="5205" actId="478"/>
          <ac:spMkLst>
            <pc:docMk/>
            <pc:sldMk cId="3761684697" sldId="3408"/>
            <ac:spMk id="3" creationId="{4B670109-3594-DE23-7F19-383EB5EAE029}"/>
          </ac:spMkLst>
        </pc:spChg>
        <pc:spChg chg="add mod">
          <ac:chgData name="Niels Nagle" userId="4f288703fe02b2bb" providerId="LiveId" clId="{0DD29633-86AF-48E1-AD6D-1FDACEF55EBA}" dt="2024-03-20T22:38:23.591" v="5284" actId="20577"/>
          <ac:spMkLst>
            <pc:docMk/>
            <pc:sldMk cId="3761684697" sldId="3408"/>
            <ac:spMk id="10" creationId="{C111D1A9-5767-0BEA-A531-1A5B6D20764F}"/>
          </ac:spMkLst>
        </pc:spChg>
        <pc:picChg chg="add del mod">
          <ac:chgData name="Niels Nagle" userId="4f288703fe02b2bb" providerId="LiveId" clId="{0DD29633-86AF-48E1-AD6D-1FDACEF55EBA}" dt="2024-03-20T22:37:59.487" v="5227" actId="478"/>
          <ac:picMkLst>
            <pc:docMk/>
            <pc:sldMk cId="3761684697" sldId="3408"/>
            <ac:picMk id="5" creationId="{6CD91DD0-8E16-2DBF-D262-62F280BC355E}"/>
          </ac:picMkLst>
        </pc:picChg>
        <pc:picChg chg="add mod">
          <ac:chgData name="Niels Nagle" userId="4f288703fe02b2bb" providerId="LiveId" clId="{0DD29633-86AF-48E1-AD6D-1FDACEF55EBA}" dt="2024-03-20T22:38:02.663" v="5228" actId="1076"/>
          <ac:picMkLst>
            <pc:docMk/>
            <pc:sldMk cId="3761684697" sldId="3408"/>
            <ac:picMk id="7" creationId="{CC2E74CC-165D-D38D-9545-7A8DF0DDB7BF}"/>
          </ac:picMkLst>
        </pc:picChg>
        <pc:picChg chg="add del mod">
          <ac:chgData name="Niels Nagle" userId="4f288703fe02b2bb" providerId="LiveId" clId="{0DD29633-86AF-48E1-AD6D-1FDACEF55EBA}" dt="2024-03-20T22:37:59.487" v="5227" actId="478"/>
          <ac:picMkLst>
            <pc:docMk/>
            <pc:sldMk cId="3761684697" sldId="3408"/>
            <ac:picMk id="9" creationId="{4B47940B-B2B7-F6B3-4ED4-0A38CC81EEF0}"/>
          </ac:picMkLst>
        </pc:picChg>
      </pc:sldChg>
      <pc:sldChg chg="addSp delSp modSp new del mod modClrScheme chgLayout">
        <pc:chgData name="Niels Nagle" userId="4f288703fe02b2bb" providerId="LiveId" clId="{0DD29633-86AF-48E1-AD6D-1FDACEF55EBA}" dt="2024-03-04T20:58:03.863" v="4132" actId="47"/>
        <pc:sldMkLst>
          <pc:docMk/>
          <pc:sldMk cId="1087840655" sldId="3409"/>
        </pc:sldMkLst>
        <pc:spChg chg="add del mod ord">
          <ac:chgData name="Niels Nagle" userId="4f288703fe02b2bb" providerId="LiveId" clId="{0DD29633-86AF-48E1-AD6D-1FDACEF55EBA}" dt="2024-02-27T21:15:15.734" v="2612" actId="700"/>
          <ac:spMkLst>
            <pc:docMk/>
            <pc:sldMk cId="1087840655" sldId="3409"/>
            <ac:spMk id="2" creationId="{F453F28B-A3B2-3D3B-159C-BFAA97E2D6AC}"/>
          </ac:spMkLst>
        </pc:spChg>
        <pc:spChg chg="add del">
          <ac:chgData name="Niels Nagle" userId="4f288703fe02b2bb" providerId="LiveId" clId="{0DD29633-86AF-48E1-AD6D-1FDACEF55EBA}" dt="2024-02-27T21:15:15.734" v="2612" actId="700"/>
          <ac:spMkLst>
            <pc:docMk/>
            <pc:sldMk cId="1087840655" sldId="3409"/>
            <ac:spMk id="3" creationId="{4748239F-6EE0-CC2F-BCDD-2AEFD0FA12F8}"/>
          </ac:spMkLst>
        </pc:spChg>
        <pc:spChg chg="add del mod ord">
          <ac:chgData name="Niels Nagle" userId="4f288703fe02b2bb" providerId="LiveId" clId="{0DD29633-86AF-48E1-AD6D-1FDACEF55EBA}" dt="2024-02-27T21:15:15.734" v="2612" actId="700"/>
          <ac:spMkLst>
            <pc:docMk/>
            <pc:sldMk cId="1087840655" sldId="3409"/>
            <ac:spMk id="4" creationId="{EC8C5DDD-0CC6-DDF0-8A92-243E6CC7C1D9}"/>
          </ac:spMkLst>
        </pc:spChg>
        <pc:spChg chg="add del mod ord">
          <ac:chgData name="Niels Nagle" userId="4f288703fe02b2bb" providerId="LiveId" clId="{0DD29633-86AF-48E1-AD6D-1FDACEF55EBA}" dt="2024-02-27T21:15:15.734" v="2612" actId="700"/>
          <ac:spMkLst>
            <pc:docMk/>
            <pc:sldMk cId="1087840655" sldId="3409"/>
            <ac:spMk id="5" creationId="{163407B2-4BC2-85A1-6385-6B6824584054}"/>
          </ac:spMkLst>
        </pc:spChg>
        <pc:spChg chg="add del mod ord">
          <ac:chgData name="Niels Nagle" userId="4f288703fe02b2bb" providerId="LiveId" clId="{0DD29633-86AF-48E1-AD6D-1FDACEF55EBA}" dt="2024-02-27T21:15:15.734" v="2612" actId="700"/>
          <ac:spMkLst>
            <pc:docMk/>
            <pc:sldMk cId="1087840655" sldId="3409"/>
            <ac:spMk id="6" creationId="{32694D4F-7B8B-262C-FD08-C1853C692F2A}"/>
          </ac:spMkLst>
        </pc:spChg>
      </pc:sldChg>
      <pc:sldChg chg="addSp delSp modSp new mod modClrScheme chgLayout">
        <pc:chgData name="Niels Nagle" userId="4f288703fe02b2bb" providerId="LiveId" clId="{0DD29633-86AF-48E1-AD6D-1FDACEF55EBA}" dt="2024-02-29T20:23:13.483" v="2981" actId="700"/>
        <pc:sldMkLst>
          <pc:docMk/>
          <pc:sldMk cId="2145445629" sldId="3410"/>
        </pc:sldMkLst>
        <pc:spChg chg="add mod">
          <ac:chgData name="Niels Nagle" userId="4f288703fe02b2bb" providerId="LiveId" clId="{0DD29633-86AF-48E1-AD6D-1FDACEF55EBA}" dt="2024-02-29T20:23:13.483" v="2981" actId="700"/>
          <ac:spMkLst>
            <pc:docMk/>
            <pc:sldMk cId="2145445629" sldId="3410"/>
            <ac:spMk id="2" creationId="{9CA5EA38-AAAF-415C-7F1A-53D8226C31B8}"/>
          </ac:spMkLst>
        </pc:spChg>
        <pc:spChg chg="add del mod ord">
          <ac:chgData name="Niels Nagle" userId="4f288703fe02b2bb" providerId="LiveId" clId="{0DD29633-86AF-48E1-AD6D-1FDACEF55EBA}" dt="2024-02-27T21:16:04.679" v="2616" actId="700"/>
          <ac:spMkLst>
            <pc:docMk/>
            <pc:sldMk cId="2145445629" sldId="3410"/>
            <ac:spMk id="2" creationId="{E290F93E-F0F1-DF5A-3357-243DB89AB18A}"/>
          </ac:spMkLst>
        </pc:spChg>
        <pc:spChg chg="add del mod ord">
          <ac:chgData name="Niels Nagle" userId="4f288703fe02b2bb" providerId="LiveId" clId="{0DD29633-86AF-48E1-AD6D-1FDACEF55EBA}" dt="2024-02-27T21:16:04.679" v="2616" actId="700"/>
          <ac:spMkLst>
            <pc:docMk/>
            <pc:sldMk cId="2145445629" sldId="3410"/>
            <ac:spMk id="3" creationId="{46391589-8150-2E5C-EAD5-226267F4D74E}"/>
          </ac:spMkLst>
        </pc:spChg>
        <pc:spChg chg="add mod">
          <ac:chgData name="Niels Nagle" userId="4f288703fe02b2bb" providerId="LiveId" clId="{0DD29633-86AF-48E1-AD6D-1FDACEF55EBA}" dt="2024-02-29T20:23:13.483" v="2981" actId="700"/>
          <ac:spMkLst>
            <pc:docMk/>
            <pc:sldMk cId="2145445629" sldId="3410"/>
            <ac:spMk id="3" creationId="{86D7DE52-5550-9564-DDA5-3CAF43E44100}"/>
          </ac:spMkLst>
        </pc:spChg>
        <pc:spChg chg="add del mod ord">
          <ac:chgData name="Niels Nagle" userId="4f288703fe02b2bb" providerId="LiveId" clId="{0DD29633-86AF-48E1-AD6D-1FDACEF55EBA}" dt="2024-02-27T21:15:33.597" v="2615" actId="700"/>
          <ac:spMkLst>
            <pc:docMk/>
            <pc:sldMk cId="2145445629" sldId="3410"/>
            <ac:spMk id="4" creationId="{1C0B4872-7A8E-05D5-C2EB-1DE31F41AC15}"/>
          </ac:spMkLst>
        </pc:spChg>
        <pc:spChg chg="add del mod ord">
          <ac:chgData name="Niels Nagle" userId="4f288703fe02b2bb" providerId="LiveId" clId="{0DD29633-86AF-48E1-AD6D-1FDACEF55EBA}" dt="2024-02-27T21:15:33.597" v="2615" actId="700"/>
          <ac:spMkLst>
            <pc:docMk/>
            <pc:sldMk cId="2145445629" sldId="3410"/>
            <ac:spMk id="5" creationId="{1BDFFCF2-F766-D163-BEF3-6DF95BB7B512}"/>
          </ac:spMkLst>
        </pc:spChg>
      </pc:sldChg>
      <pc:sldChg chg="new del">
        <pc:chgData name="Niels Nagle" userId="4f288703fe02b2bb" providerId="LiveId" clId="{0DD29633-86AF-48E1-AD6D-1FDACEF55EBA}" dt="2024-02-27T21:16:46.956" v="2618" actId="47"/>
        <pc:sldMkLst>
          <pc:docMk/>
          <pc:sldMk cId="4028903164" sldId="3411"/>
        </pc:sldMkLst>
      </pc:sldChg>
      <pc:sldChg chg="addSp delSp modSp mod setBg modClrScheme chgLayout">
        <pc:chgData name="Niels Nagle" userId="4f288703fe02b2bb" providerId="LiveId" clId="{0DD29633-86AF-48E1-AD6D-1FDACEF55EBA}" dt="2024-03-04T21:19:28.021" v="4195" actId="26606"/>
        <pc:sldMkLst>
          <pc:docMk/>
          <pc:sldMk cId="947090451" sldId="3414"/>
        </pc:sldMkLst>
        <pc:spChg chg="mod">
          <ac:chgData name="Niels Nagle" userId="4f288703fe02b2bb" providerId="LiveId" clId="{0DD29633-86AF-48E1-AD6D-1FDACEF55EBA}" dt="2024-03-04T21:19:28.021" v="4195" actId="26606"/>
          <ac:spMkLst>
            <pc:docMk/>
            <pc:sldMk cId="947090451" sldId="3414"/>
            <ac:spMk id="10" creationId="{0EDC5DBA-919E-297D-E987-9B43853E2E67}"/>
          </ac:spMkLst>
        </pc:spChg>
        <pc:spChg chg="mod">
          <ac:chgData name="Niels Nagle" userId="4f288703fe02b2bb" providerId="LiveId" clId="{0DD29633-86AF-48E1-AD6D-1FDACEF55EBA}" dt="2024-03-04T21:19:28.021" v="4195" actId="26606"/>
          <ac:spMkLst>
            <pc:docMk/>
            <pc:sldMk cId="947090451" sldId="3414"/>
            <ac:spMk id="12" creationId="{6DEAF61F-53A2-3421-F7F0-6D3DF37D28F0}"/>
          </ac:spMkLst>
        </pc:spChg>
        <pc:spChg chg="add del mod">
          <ac:chgData name="Niels Nagle" userId="4f288703fe02b2bb" providerId="LiveId" clId="{0DD29633-86AF-48E1-AD6D-1FDACEF55EBA}" dt="2024-03-04T21:19:28.021" v="4195" actId="26606"/>
          <ac:spMkLst>
            <pc:docMk/>
            <pc:sldMk cId="947090451" sldId="3414"/>
            <ac:spMk id="2057" creationId="{1356827E-7D28-027B-14D0-2DC7109530AE}"/>
          </ac:spMkLst>
        </pc:spChg>
        <pc:picChg chg="mod">
          <ac:chgData name="Niels Nagle" userId="4f288703fe02b2bb" providerId="LiveId" clId="{0DD29633-86AF-48E1-AD6D-1FDACEF55EBA}" dt="2024-03-04T21:19:28.021" v="4195" actId="26606"/>
          <ac:picMkLst>
            <pc:docMk/>
            <pc:sldMk cId="947090451" sldId="3414"/>
            <ac:picMk id="2052" creationId="{3CD324BF-0EBF-758A-F040-75E5F39F32A6}"/>
          </ac:picMkLst>
        </pc:picChg>
      </pc:sldChg>
      <pc:sldChg chg="modSp mod">
        <pc:chgData name="Niels Nagle" userId="4f288703fe02b2bb" providerId="LiveId" clId="{0DD29633-86AF-48E1-AD6D-1FDACEF55EBA}" dt="2024-03-19T08:17:25.291" v="4994" actId="20577"/>
        <pc:sldMkLst>
          <pc:docMk/>
          <pc:sldMk cId="1590935834" sldId="3417"/>
        </pc:sldMkLst>
        <pc:spChg chg="mod">
          <ac:chgData name="Niels Nagle" userId="4f288703fe02b2bb" providerId="LiveId" clId="{0DD29633-86AF-48E1-AD6D-1FDACEF55EBA}" dt="2024-03-19T08:17:19.700" v="4992" actId="113"/>
          <ac:spMkLst>
            <pc:docMk/>
            <pc:sldMk cId="1590935834" sldId="3417"/>
            <ac:spMk id="19" creationId="{1C30D193-60FE-2A9D-8ABA-AA091B777625}"/>
          </ac:spMkLst>
        </pc:spChg>
        <pc:spChg chg="mod">
          <ac:chgData name="Niels Nagle" userId="4f288703fe02b2bb" providerId="LiveId" clId="{0DD29633-86AF-48E1-AD6D-1FDACEF55EBA}" dt="2024-03-19T08:17:25.291" v="4994" actId="20577"/>
          <ac:spMkLst>
            <pc:docMk/>
            <pc:sldMk cId="1590935834" sldId="3417"/>
            <ac:spMk id="23" creationId="{831EB034-B6AE-6084-3C17-6CEE0FC58F95}"/>
          </ac:spMkLst>
        </pc:spChg>
      </pc:sldChg>
      <pc:sldChg chg="mod modShow">
        <pc:chgData name="Niels Nagle" userId="4f288703fe02b2bb" providerId="LiveId" clId="{0DD29633-86AF-48E1-AD6D-1FDACEF55EBA}" dt="2024-03-04T21:43:10.470" v="4634" actId="729"/>
        <pc:sldMkLst>
          <pc:docMk/>
          <pc:sldMk cId="1624630659" sldId="3418"/>
        </pc:sldMkLst>
      </pc:sldChg>
      <pc:sldChg chg="del mod modShow">
        <pc:chgData name="Niels Nagle" userId="4f288703fe02b2bb" providerId="LiveId" clId="{0DD29633-86AF-48E1-AD6D-1FDACEF55EBA}" dt="2024-03-19T08:21:49.453" v="5066" actId="47"/>
        <pc:sldMkLst>
          <pc:docMk/>
          <pc:sldMk cId="3264229167" sldId="3420"/>
        </pc:sldMkLst>
      </pc:sldChg>
      <pc:sldChg chg="modSp mod">
        <pc:chgData name="Niels Nagle" userId="4f288703fe02b2bb" providerId="LiveId" clId="{0DD29633-86AF-48E1-AD6D-1FDACEF55EBA}" dt="2024-03-04T20:56:21.570" v="4123" actId="14861"/>
        <pc:sldMkLst>
          <pc:docMk/>
          <pc:sldMk cId="1079333407" sldId="3422"/>
        </pc:sldMkLst>
        <pc:spChg chg="mod">
          <ac:chgData name="Niels Nagle" userId="4f288703fe02b2bb" providerId="LiveId" clId="{0DD29633-86AF-48E1-AD6D-1FDACEF55EBA}" dt="2024-03-04T20:53:14.121" v="4058" actId="208"/>
          <ac:spMkLst>
            <pc:docMk/>
            <pc:sldMk cId="1079333407" sldId="3422"/>
            <ac:spMk id="50" creationId="{1DA2BB19-16E7-0397-FFF6-18145C7D49E5}"/>
          </ac:spMkLst>
        </pc:spChg>
        <pc:spChg chg="mod">
          <ac:chgData name="Niels Nagle" userId="4f288703fe02b2bb" providerId="LiveId" clId="{0DD29633-86AF-48E1-AD6D-1FDACEF55EBA}" dt="2024-03-04T20:56:21.570" v="4123" actId="14861"/>
          <ac:spMkLst>
            <pc:docMk/>
            <pc:sldMk cId="1079333407" sldId="3422"/>
            <ac:spMk id="101" creationId="{8EC918F4-017F-4C46-B881-704AA158B9A8}"/>
          </ac:spMkLst>
        </pc:spChg>
        <pc:spChg chg="mod">
          <ac:chgData name="Niels Nagle" userId="4f288703fe02b2bb" providerId="LiveId" clId="{0DD29633-86AF-48E1-AD6D-1FDACEF55EBA}" dt="2024-03-04T20:56:21.570" v="4123" actId="14861"/>
          <ac:spMkLst>
            <pc:docMk/>
            <pc:sldMk cId="1079333407" sldId="3422"/>
            <ac:spMk id="102" creationId="{249A5635-B471-4CF2-8FDE-28305EACB337}"/>
          </ac:spMkLst>
        </pc:spChg>
        <pc:spChg chg="mod">
          <ac:chgData name="Niels Nagle" userId="4f288703fe02b2bb" providerId="LiveId" clId="{0DD29633-86AF-48E1-AD6D-1FDACEF55EBA}" dt="2024-03-04T20:56:21.570" v="4123" actId="14861"/>
          <ac:spMkLst>
            <pc:docMk/>
            <pc:sldMk cId="1079333407" sldId="3422"/>
            <ac:spMk id="103" creationId="{EE569D8F-29C6-444B-BB33-A3B3FA3F7A7D}"/>
          </ac:spMkLst>
        </pc:spChg>
        <pc:grpChg chg="mod">
          <ac:chgData name="Niels Nagle" userId="4f288703fe02b2bb" providerId="LiveId" clId="{0DD29633-86AF-48E1-AD6D-1FDACEF55EBA}" dt="2024-03-04T20:56:21.570" v="4123" actId="14861"/>
          <ac:grpSpMkLst>
            <pc:docMk/>
            <pc:sldMk cId="1079333407" sldId="3422"/>
            <ac:grpSpMk id="48" creationId="{1AD9D410-B399-948E-9BFF-A655C8029D7F}"/>
          </ac:grpSpMkLst>
        </pc:grpChg>
        <pc:grpChg chg="mod">
          <ac:chgData name="Niels Nagle" userId="4f288703fe02b2bb" providerId="LiveId" clId="{0DD29633-86AF-48E1-AD6D-1FDACEF55EBA}" dt="2024-03-04T20:56:21.570" v="4123" actId="14861"/>
          <ac:grpSpMkLst>
            <pc:docMk/>
            <pc:sldMk cId="1079333407" sldId="3422"/>
            <ac:grpSpMk id="49" creationId="{70F9615E-0A9B-435C-05C1-E81BB4327B8A}"/>
          </ac:grpSpMkLst>
        </pc:grpChg>
      </pc:sldChg>
      <pc:sldChg chg="modSp mod modClrScheme chgLayout modNotesTx">
        <pc:chgData name="Niels Nagle" userId="4f288703fe02b2bb" providerId="LiveId" clId="{0DD29633-86AF-48E1-AD6D-1FDACEF55EBA}" dt="2024-03-19T08:21:14.456" v="5065" actId="20577"/>
        <pc:sldMkLst>
          <pc:docMk/>
          <pc:sldMk cId="1788131746" sldId="3423"/>
        </pc:sldMkLst>
        <pc:spChg chg="mod ord">
          <ac:chgData name="Niels Nagle" userId="4f288703fe02b2bb" providerId="LiveId" clId="{0DD29633-86AF-48E1-AD6D-1FDACEF55EBA}" dt="2024-03-03T20:40:00.238" v="3568" actId="700"/>
          <ac:spMkLst>
            <pc:docMk/>
            <pc:sldMk cId="1788131746" sldId="3423"/>
            <ac:spMk id="2" creationId="{7C8367C6-E91D-F439-7326-816DCA0B8895}"/>
          </ac:spMkLst>
        </pc:spChg>
        <pc:spChg chg="mod ord">
          <ac:chgData name="Niels Nagle" userId="4f288703fe02b2bb" providerId="LiveId" clId="{0DD29633-86AF-48E1-AD6D-1FDACEF55EBA}" dt="2024-03-19T08:08:37.094" v="4963" actId="20577"/>
          <ac:spMkLst>
            <pc:docMk/>
            <pc:sldMk cId="1788131746" sldId="3423"/>
            <ac:spMk id="3" creationId="{7EFE9D8F-7E97-E22E-996B-EC69B29D2809}"/>
          </ac:spMkLst>
        </pc:spChg>
      </pc:sldChg>
      <pc:sldChg chg="addSp modSp new mod modShow">
        <pc:chgData name="Niels Nagle" userId="4f288703fe02b2bb" providerId="LiveId" clId="{0DD29633-86AF-48E1-AD6D-1FDACEF55EBA}" dt="2024-03-03T20:28:45.316" v="3456" actId="729"/>
        <pc:sldMkLst>
          <pc:docMk/>
          <pc:sldMk cId="531721006" sldId="3424"/>
        </pc:sldMkLst>
        <pc:picChg chg="add mod">
          <ac:chgData name="Niels Nagle" userId="4f288703fe02b2bb" providerId="LiveId" clId="{0DD29633-86AF-48E1-AD6D-1FDACEF55EBA}" dt="2024-03-03T20:21:45.405" v="3152" actId="1076"/>
          <ac:picMkLst>
            <pc:docMk/>
            <pc:sldMk cId="531721006" sldId="3424"/>
            <ac:picMk id="2050" creationId="{61BA8A14-1AA9-A596-8FE5-DE6563A84597}"/>
          </ac:picMkLst>
        </pc:picChg>
        <pc:picChg chg="add mod">
          <ac:chgData name="Niels Nagle" userId="4f288703fe02b2bb" providerId="LiveId" clId="{0DD29633-86AF-48E1-AD6D-1FDACEF55EBA}" dt="2024-03-03T20:22:51.085" v="3157" actId="1076"/>
          <ac:picMkLst>
            <pc:docMk/>
            <pc:sldMk cId="531721006" sldId="3424"/>
            <ac:picMk id="2052" creationId="{B3F39802-AA96-F036-7693-636B4FEF5AC6}"/>
          </ac:picMkLst>
        </pc:picChg>
        <pc:picChg chg="add mod">
          <ac:chgData name="Niels Nagle" userId="4f288703fe02b2bb" providerId="LiveId" clId="{0DD29633-86AF-48E1-AD6D-1FDACEF55EBA}" dt="2024-03-03T20:22:51.844" v="3158" actId="1076"/>
          <ac:picMkLst>
            <pc:docMk/>
            <pc:sldMk cId="531721006" sldId="3424"/>
            <ac:picMk id="2054" creationId="{D55449A2-0728-C3F5-614F-47924C625FA2}"/>
          </ac:picMkLst>
        </pc:picChg>
      </pc:sldChg>
      <pc:sldChg chg="add del mod modShow">
        <pc:chgData name="Niels Nagle" userId="4f288703fe02b2bb" providerId="LiveId" clId="{0DD29633-86AF-48E1-AD6D-1FDACEF55EBA}" dt="2024-03-19T08:20:42.153" v="5004" actId="47"/>
        <pc:sldMkLst>
          <pc:docMk/>
          <pc:sldMk cId="1756876787" sldId="3425"/>
        </pc:sldMkLst>
      </pc:sldChg>
      <pc:sldChg chg="addSp delSp modSp add mod setBg">
        <pc:chgData name="Niels Nagle" userId="4f288703fe02b2bb" providerId="LiveId" clId="{0DD29633-86AF-48E1-AD6D-1FDACEF55EBA}" dt="2024-03-04T21:02:16.975" v="4193" actId="478"/>
        <pc:sldMkLst>
          <pc:docMk/>
          <pc:sldMk cId="2721329705" sldId="3426"/>
        </pc:sldMkLst>
        <pc:spChg chg="mod">
          <ac:chgData name="Niels Nagle" userId="4f288703fe02b2bb" providerId="LiveId" clId="{0DD29633-86AF-48E1-AD6D-1FDACEF55EBA}" dt="2024-03-04T20:58:41.437" v="4137"/>
          <ac:spMkLst>
            <pc:docMk/>
            <pc:sldMk cId="2721329705" sldId="3426"/>
            <ac:spMk id="7" creationId="{64D35F70-61D8-2E37-6CF8-A7D4067667EA}"/>
          </ac:spMkLst>
        </pc:spChg>
        <pc:graphicFrameChg chg="add mod modGraphic">
          <ac:chgData name="Niels Nagle" userId="4f288703fe02b2bb" providerId="LiveId" clId="{0DD29633-86AF-48E1-AD6D-1FDACEF55EBA}" dt="2024-03-04T21:02:12.418" v="4191" actId="14100"/>
          <ac:graphicFrameMkLst>
            <pc:docMk/>
            <pc:sldMk cId="2721329705" sldId="3426"/>
            <ac:graphicFrameMk id="2" creationId="{E25DFB39-0E4B-079D-8891-50F9053B8AF4}"/>
          </ac:graphicFrameMkLst>
        </pc:graphicFrameChg>
        <pc:graphicFrameChg chg="add del mod">
          <ac:chgData name="Niels Nagle" userId="4f288703fe02b2bb" providerId="LiveId" clId="{0DD29633-86AF-48E1-AD6D-1FDACEF55EBA}" dt="2024-03-04T21:02:16.975" v="4193" actId="478"/>
          <ac:graphicFrameMkLst>
            <pc:docMk/>
            <pc:sldMk cId="2721329705" sldId="3426"/>
            <ac:graphicFrameMk id="3" creationId="{792AC819-3ECB-2763-03D1-7B07433F3CEC}"/>
          </ac:graphicFrameMkLst>
        </pc:graphicFrameChg>
        <pc:graphicFrameChg chg="del mod">
          <ac:chgData name="Niels Nagle" userId="4f288703fe02b2bb" providerId="LiveId" clId="{0DD29633-86AF-48E1-AD6D-1FDACEF55EBA}" dt="2024-03-04T21:01:45.100" v="4185" actId="478"/>
          <ac:graphicFrameMkLst>
            <pc:docMk/>
            <pc:sldMk cId="2721329705" sldId="3426"/>
            <ac:graphicFrameMk id="5" creationId="{8C4C0171-4ECB-53E3-9B85-DBBF1578E89B}"/>
          </ac:graphicFrameMkLst>
        </pc:graphicFrameChg>
      </pc:sldChg>
      <pc:sldChg chg="addSp delSp modSp add mod modClrScheme chgLayout">
        <pc:chgData name="Niels Nagle" userId="4f288703fe02b2bb" providerId="LiveId" clId="{0DD29633-86AF-48E1-AD6D-1FDACEF55EBA}" dt="2024-03-04T21:39:12.612" v="4541" actId="20577"/>
        <pc:sldMkLst>
          <pc:docMk/>
          <pc:sldMk cId="0" sldId="3427"/>
        </pc:sldMkLst>
        <pc:spChg chg="del mod">
          <ac:chgData name="Niels Nagle" userId="4f288703fe02b2bb" providerId="LiveId" clId="{0DD29633-86AF-48E1-AD6D-1FDACEF55EBA}" dt="2024-03-04T21:24:09.676" v="4307" actId="478"/>
          <ac:spMkLst>
            <pc:docMk/>
            <pc:sldMk cId="0" sldId="3427"/>
            <ac:spMk id="2" creationId="{00000000-0000-0000-0000-000000000000}"/>
          </ac:spMkLst>
        </pc:spChg>
        <pc:spChg chg="del mod">
          <ac:chgData name="Niels Nagle" userId="4f288703fe02b2bb" providerId="LiveId" clId="{0DD29633-86AF-48E1-AD6D-1FDACEF55EBA}" dt="2024-03-04T21:24:07.472" v="4305" actId="478"/>
          <ac:spMkLst>
            <pc:docMk/>
            <pc:sldMk cId="0" sldId="3427"/>
            <ac:spMk id="3" creationId="{00000000-0000-0000-0000-000000000000}"/>
          </ac:spMkLst>
        </pc:spChg>
        <pc:spChg chg="del">
          <ac:chgData name="Niels Nagle" userId="4f288703fe02b2bb" providerId="LiveId" clId="{0DD29633-86AF-48E1-AD6D-1FDACEF55EBA}" dt="2024-03-04T21:29:14.792" v="4325" actId="478"/>
          <ac:spMkLst>
            <pc:docMk/>
            <pc:sldMk cId="0" sldId="3427"/>
            <ac:spMk id="4" creationId="{00000000-0000-0000-0000-000000000000}"/>
          </ac:spMkLst>
        </pc:spChg>
        <pc:spChg chg="mod">
          <ac:chgData name="Niels Nagle" userId="4f288703fe02b2bb" providerId="LiveId" clId="{0DD29633-86AF-48E1-AD6D-1FDACEF55EBA}" dt="2024-03-04T21:38:43.924" v="4472" actId="20577"/>
          <ac:spMkLst>
            <pc:docMk/>
            <pc:sldMk cId="0" sldId="3427"/>
            <ac:spMk id="6" creationId="{00000000-0000-0000-0000-000000000000}"/>
          </ac:spMkLst>
        </pc:spChg>
        <pc:spChg chg="del mod">
          <ac:chgData name="Niels Nagle" userId="4f288703fe02b2bb" providerId="LiveId" clId="{0DD29633-86AF-48E1-AD6D-1FDACEF55EBA}" dt="2024-03-04T21:29:51.862" v="4342" actId="478"/>
          <ac:spMkLst>
            <pc:docMk/>
            <pc:sldMk cId="0" sldId="3427"/>
            <ac:spMk id="7" creationId="{00000000-0000-0000-0000-000000000000}"/>
          </ac:spMkLst>
        </pc:spChg>
        <pc:spChg chg="mod">
          <ac:chgData name="Niels Nagle" userId="4f288703fe02b2bb" providerId="LiveId" clId="{0DD29633-86AF-48E1-AD6D-1FDACEF55EBA}" dt="2024-03-04T21:35:43.585" v="4409" actId="2711"/>
          <ac:spMkLst>
            <pc:docMk/>
            <pc:sldMk cId="0" sldId="3427"/>
            <ac:spMk id="9" creationId="{00000000-0000-0000-0000-000000000000}"/>
          </ac:spMkLst>
        </pc:spChg>
        <pc:spChg chg="del mod">
          <ac:chgData name="Niels Nagle" userId="4f288703fe02b2bb" providerId="LiveId" clId="{0DD29633-86AF-48E1-AD6D-1FDACEF55EBA}" dt="2024-03-04T21:36:08.309" v="4414" actId="478"/>
          <ac:spMkLst>
            <pc:docMk/>
            <pc:sldMk cId="0" sldId="3427"/>
            <ac:spMk id="10" creationId="{00000000-0000-0000-0000-000000000000}"/>
          </ac:spMkLst>
        </pc:spChg>
        <pc:spChg chg="mod">
          <ac:chgData name="Niels Nagle" userId="4f288703fe02b2bb" providerId="LiveId" clId="{0DD29633-86AF-48E1-AD6D-1FDACEF55EBA}" dt="2024-03-04T21:35:43.585" v="4409" actId="2711"/>
          <ac:spMkLst>
            <pc:docMk/>
            <pc:sldMk cId="0" sldId="3427"/>
            <ac:spMk id="12" creationId="{00000000-0000-0000-0000-000000000000}"/>
          </ac:spMkLst>
        </pc:spChg>
        <pc:spChg chg="del mod">
          <ac:chgData name="Niels Nagle" userId="4f288703fe02b2bb" providerId="LiveId" clId="{0DD29633-86AF-48E1-AD6D-1FDACEF55EBA}" dt="2024-03-04T21:36:04.762" v="4413" actId="478"/>
          <ac:spMkLst>
            <pc:docMk/>
            <pc:sldMk cId="0" sldId="3427"/>
            <ac:spMk id="13" creationId="{00000000-0000-0000-0000-000000000000}"/>
          </ac:spMkLst>
        </pc:spChg>
        <pc:spChg chg="add del mod ord">
          <ac:chgData name="Niels Nagle" userId="4f288703fe02b2bb" providerId="LiveId" clId="{0DD29633-86AF-48E1-AD6D-1FDACEF55EBA}" dt="2024-03-04T21:29:41.813" v="4332" actId="700"/>
          <ac:spMkLst>
            <pc:docMk/>
            <pc:sldMk cId="0" sldId="3427"/>
            <ac:spMk id="15" creationId="{F7040695-911B-A823-6E77-8DF1F5C6F7F0}"/>
          </ac:spMkLst>
        </pc:spChg>
        <pc:spChg chg="add del mod ord">
          <ac:chgData name="Niels Nagle" userId="4f288703fe02b2bb" providerId="LiveId" clId="{0DD29633-86AF-48E1-AD6D-1FDACEF55EBA}" dt="2024-03-04T21:24:29.005" v="4311" actId="478"/>
          <ac:spMkLst>
            <pc:docMk/>
            <pc:sldMk cId="0" sldId="3427"/>
            <ac:spMk id="16" creationId="{BFA953B0-D243-7DDD-7F05-493245BCD647}"/>
          </ac:spMkLst>
        </pc:spChg>
        <pc:spChg chg="add del mod ord">
          <ac:chgData name="Niels Nagle" userId="4f288703fe02b2bb" providerId="LiveId" clId="{0DD29633-86AF-48E1-AD6D-1FDACEF55EBA}" dt="2024-03-04T21:29:28.555" v="4329" actId="700"/>
          <ac:spMkLst>
            <pc:docMk/>
            <pc:sldMk cId="0" sldId="3427"/>
            <ac:spMk id="17" creationId="{449B872A-40C1-4B66-528F-FC087FF1A05A}"/>
          </ac:spMkLst>
        </pc:spChg>
        <pc:spChg chg="add del mod ord">
          <ac:chgData name="Niels Nagle" userId="4f288703fe02b2bb" providerId="LiveId" clId="{0DD29633-86AF-48E1-AD6D-1FDACEF55EBA}" dt="2024-03-04T21:29:28.555" v="4329" actId="700"/>
          <ac:spMkLst>
            <pc:docMk/>
            <pc:sldMk cId="0" sldId="3427"/>
            <ac:spMk id="18" creationId="{10D61744-F17B-00E4-FDB5-6E0C89272A1D}"/>
          </ac:spMkLst>
        </pc:spChg>
        <pc:spChg chg="add del mod ord">
          <ac:chgData name="Niels Nagle" userId="4f288703fe02b2bb" providerId="LiveId" clId="{0DD29633-86AF-48E1-AD6D-1FDACEF55EBA}" dt="2024-03-04T21:29:28.555" v="4329" actId="700"/>
          <ac:spMkLst>
            <pc:docMk/>
            <pc:sldMk cId="0" sldId="3427"/>
            <ac:spMk id="19" creationId="{6E06A9D2-1541-5E3B-DE48-E7FF5330B62B}"/>
          </ac:spMkLst>
        </pc:spChg>
        <pc:spChg chg="add del mod ord">
          <ac:chgData name="Niels Nagle" userId="4f288703fe02b2bb" providerId="LiveId" clId="{0DD29633-86AF-48E1-AD6D-1FDACEF55EBA}" dt="2024-03-04T21:29:28.555" v="4329" actId="700"/>
          <ac:spMkLst>
            <pc:docMk/>
            <pc:sldMk cId="0" sldId="3427"/>
            <ac:spMk id="20" creationId="{7B378011-DA2E-6488-6E7B-EB4D4B8F41B3}"/>
          </ac:spMkLst>
        </pc:spChg>
        <pc:spChg chg="add del mod ord">
          <ac:chgData name="Niels Nagle" userId="4f288703fe02b2bb" providerId="LiveId" clId="{0DD29633-86AF-48E1-AD6D-1FDACEF55EBA}" dt="2024-03-04T21:29:31.639" v="4331" actId="6264"/>
          <ac:spMkLst>
            <pc:docMk/>
            <pc:sldMk cId="0" sldId="3427"/>
            <ac:spMk id="21" creationId="{6E62FDB2-3483-9C89-D258-2303280123A8}"/>
          </ac:spMkLst>
        </pc:spChg>
        <pc:spChg chg="add del mod ord">
          <ac:chgData name="Niels Nagle" userId="4f288703fe02b2bb" providerId="LiveId" clId="{0DD29633-86AF-48E1-AD6D-1FDACEF55EBA}" dt="2024-03-04T21:29:31.639" v="4331" actId="6264"/>
          <ac:spMkLst>
            <pc:docMk/>
            <pc:sldMk cId="0" sldId="3427"/>
            <ac:spMk id="22" creationId="{96C863E6-F7BD-A8EA-9C51-3A1181E41EB9}"/>
          </ac:spMkLst>
        </pc:spChg>
        <pc:spChg chg="add mod ord">
          <ac:chgData name="Niels Nagle" userId="4f288703fe02b2bb" providerId="LiveId" clId="{0DD29633-86AF-48E1-AD6D-1FDACEF55EBA}" dt="2024-03-04T21:29:45.377" v="4339" actId="20577"/>
          <ac:spMkLst>
            <pc:docMk/>
            <pc:sldMk cId="0" sldId="3427"/>
            <ac:spMk id="23" creationId="{CFA763A3-B094-9224-8B98-5235A06E6C76}"/>
          </ac:spMkLst>
        </pc:spChg>
        <pc:spChg chg="add del mod ord">
          <ac:chgData name="Niels Nagle" userId="4f288703fe02b2bb" providerId="LiveId" clId="{0DD29633-86AF-48E1-AD6D-1FDACEF55EBA}" dt="2024-03-04T21:29:47.609" v="4340" actId="478"/>
          <ac:spMkLst>
            <pc:docMk/>
            <pc:sldMk cId="0" sldId="3427"/>
            <ac:spMk id="24" creationId="{D16B4939-B150-E569-F0DB-C02FABAFF5B0}"/>
          </ac:spMkLst>
        </pc:spChg>
        <pc:spChg chg="add mod">
          <ac:chgData name="Niels Nagle" userId="4f288703fe02b2bb" providerId="LiveId" clId="{0DD29633-86AF-48E1-AD6D-1FDACEF55EBA}" dt="2024-03-04T21:39:12.612" v="4541" actId="20577"/>
          <ac:spMkLst>
            <pc:docMk/>
            <pc:sldMk cId="0" sldId="3427"/>
            <ac:spMk id="25" creationId="{B9FBA432-B9E3-B8B4-E51E-7F74E50F7F46}"/>
          </ac:spMkLst>
        </pc:spChg>
        <pc:spChg chg="add mod">
          <ac:chgData name="Niels Nagle" userId="4f288703fe02b2bb" providerId="LiveId" clId="{0DD29633-86AF-48E1-AD6D-1FDACEF55EBA}" dt="2024-03-04T21:35:58.625" v="4411" actId="404"/>
          <ac:spMkLst>
            <pc:docMk/>
            <pc:sldMk cId="0" sldId="3427"/>
            <ac:spMk id="26" creationId="{8D43C75B-A980-EF1A-0C8A-0B47C0EB8DA0}"/>
          </ac:spMkLst>
        </pc:spChg>
        <pc:spChg chg="add mod">
          <ac:chgData name="Niels Nagle" userId="4f288703fe02b2bb" providerId="LiveId" clId="{0DD29633-86AF-48E1-AD6D-1FDACEF55EBA}" dt="2024-03-04T21:38:26.480" v="4460" actId="20577"/>
          <ac:spMkLst>
            <pc:docMk/>
            <pc:sldMk cId="0" sldId="3427"/>
            <ac:spMk id="27" creationId="{8CE2306A-E3DE-26C1-E868-9E948FA35FC3}"/>
          </ac:spMkLst>
        </pc:spChg>
        <pc:picChg chg="del mod">
          <ac:chgData name="Niels Nagle" userId="4f288703fe02b2bb" providerId="LiveId" clId="{0DD29633-86AF-48E1-AD6D-1FDACEF55EBA}" dt="2024-03-04T21:28:19.544" v="4314" actId="478"/>
          <ac:picMkLst>
            <pc:docMk/>
            <pc:sldMk cId="0" sldId="3427"/>
            <ac:picMk id="5" creationId="{00000000-0000-0000-0000-000000000000}"/>
          </ac:picMkLst>
        </pc:picChg>
        <pc:picChg chg="del mod">
          <ac:chgData name="Niels Nagle" userId="4f288703fe02b2bb" providerId="LiveId" clId="{0DD29633-86AF-48E1-AD6D-1FDACEF55EBA}" dt="2024-03-04T21:28:20.377" v="4315" actId="478"/>
          <ac:picMkLst>
            <pc:docMk/>
            <pc:sldMk cId="0" sldId="3427"/>
            <ac:picMk id="8" creationId="{00000000-0000-0000-0000-000000000000}"/>
          </ac:picMkLst>
        </pc:picChg>
        <pc:picChg chg="del mod">
          <ac:chgData name="Niels Nagle" userId="4f288703fe02b2bb" providerId="LiveId" clId="{0DD29633-86AF-48E1-AD6D-1FDACEF55EBA}" dt="2024-03-04T21:28:21.401" v="4316" actId="478"/>
          <ac:picMkLst>
            <pc:docMk/>
            <pc:sldMk cId="0" sldId="3427"/>
            <ac:picMk id="11" creationId="{00000000-0000-0000-0000-000000000000}"/>
          </ac:picMkLst>
        </pc:picChg>
        <pc:picChg chg="del">
          <ac:chgData name="Niels Nagle" userId="4f288703fe02b2bb" providerId="LiveId" clId="{0DD29633-86AF-48E1-AD6D-1FDACEF55EBA}" dt="2024-03-04T21:23:58.767" v="4302" actId="478"/>
          <ac:picMkLst>
            <pc:docMk/>
            <pc:sldMk cId="0" sldId="3427"/>
            <ac:picMk id="14" creationId="{00000000-0000-0000-0000-000000000000}"/>
          </ac:picMkLst>
        </pc:picChg>
        <pc:picChg chg="add mod">
          <ac:chgData name="Niels Nagle" userId="4f288703fe02b2bb" providerId="LiveId" clId="{0DD29633-86AF-48E1-AD6D-1FDACEF55EBA}" dt="2024-03-04T21:33:34.195" v="4386" actId="554"/>
          <ac:picMkLst>
            <pc:docMk/>
            <pc:sldMk cId="0" sldId="3427"/>
            <ac:picMk id="29" creationId="{3C7ABB83-9094-15C4-CA1D-34B504AA15A1}"/>
          </ac:picMkLst>
        </pc:picChg>
        <pc:picChg chg="add mod">
          <ac:chgData name="Niels Nagle" userId="4f288703fe02b2bb" providerId="LiveId" clId="{0DD29633-86AF-48E1-AD6D-1FDACEF55EBA}" dt="2024-03-04T21:33:34.195" v="4386" actId="554"/>
          <ac:picMkLst>
            <pc:docMk/>
            <pc:sldMk cId="0" sldId="3427"/>
            <ac:picMk id="31" creationId="{D4C0442E-29B9-AA6C-2422-1C472C4B5E4C}"/>
          </ac:picMkLst>
        </pc:picChg>
        <pc:picChg chg="add mod">
          <ac:chgData name="Niels Nagle" userId="4f288703fe02b2bb" providerId="LiveId" clId="{0DD29633-86AF-48E1-AD6D-1FDACEF55EBA}" dt="2024-03-04T21:36:26.576" v="4433" actId="1038"/>
          <ac:picMkLst>
            <pc:docMk/>
            <pc:sldMk cId="0" sldId="3427"/>
            <ac:picMk id="33" creationId="{0C81128C-F370-F897-0D81-441245E4F102}"/>
          </ac:picMkLst>
        </pc:picChg>
      </pc:sldChg>
      <pc:sldChg chg="modNotesTx">
        <pc:chgData name="Niels Nagle" userId="4f288703fe02b2bb" providerId="LiveId" clId="{0DD29633-86AF-48E1-AD6D-1FDACEF55EBA}" dt="2024-03-21T18:37:32.597" v="5678" actId="20577"/>
        <pc:sldMkLst>
          <pc:docMk/>
          <pc:sldMk cId="3999233261" sldId="3428"/>
        </pc:sldMkLst>
      </pc:sldChg>
      <pc:sldChg chg="addSp modSp new mod">
        <pc:chgData name="Niels Nagle" userId="4f288703fe02b2bb" providerId="LiveId" clId="{0DD29633-86AF-48E1-AD6D-1FDACEF55EBA}" dt="2024-03-19T08:29:07.940" v="5107" actId="113"/>
        <pc:sldMkLst>
          <pc:docMk/>
          <pc:sldMk cId="3117999387" sldId="3431"/>
        </pc:sldMkLst>
        <pc:spChg chg="mod">
          <ac:chgData name="Niels Nagle" userId="4f288703fe02b2bb" providerId="LiveId" clId="{0DD29633-86AF-48E1-AD6D-1FDACEF55EBA}" dt="2024-03-14T20:54:33.051" v="4643" actId="20577"/>
          <ac:spMkLst>
            <pc:docMk/>
            <pc:sldMk cId="3117999387" sldId="3431"/>
            <ac:spMk id="2" creationId="{D1D44FFB-99CE-11E4-16FB-047073057651}"/>
          </ac:spMkLst>
        </pc:spChg>
        <pc:spChg chg="mod">
          <ac:chgData name="Niels Nagle" userId="4f288703fe02b2bb" providerId="LiveId" clId="{0DD29633-86AF-48E1-AD6D-1FDACEF55EBA}" dt="2024-03-14T21:01:33.692" v="4867" actId="1076"/>
          <ac:spMkLst>
            <pc:docMk/>
            <pc:sldMk cId="3117999387" sldId="3431"/>
            <ac:spMk id="3" creationId="{16877108-98D2-3F4A-A79C-215B06A2848F}"/>
          </ac:spMkLst>
        </pc:spChg>
        <pc:spChg chg="add mod">
          <ac:chgData name="Niels Nagle" userId="4f288703fe02b2bb" providerId="LiveId" clId="{0DD29633-86AF-48E1-AD6D-1FDACEF55EBA}" dt="2024-03-19T08:29:07.940" v="5107" actId="113"/>
          <ac:spMkLst>
            <pc:docMk/>
            <pc:sldMk cId="3117999387" sldId="3431"/>
            <ac:spMk id="5" creationId="{C6F7E5B8-DAF7-FEF4-45FD-B77B8CB99C04}"/>
          </ac:spMkLst>
        </pc:spChg>
        <pc:spChg chg="add mod">
          <ac:chgData name="Niels Nagle" userId="4f288703fe02b2bb" providerId="LiveId" clId="{0DD29633-86AF-48E1-AD6D-1FDACEF55EBA}" dt="2024-03-14T21:03:43.201" v="4878" actId="1076"/>
          <ac:spMkLst>
            <pc:docMk/>
            <pc:sldMk cId="3117999387" sldId="3431"/>
            <ac:spMk id="6" creationId="{CDBFA13D-FE14-04BE-6808-5DBBC3BCACE8}"/>
          </ac:spMkLst>
        </pc:spChg>
        <pc:picChg chg="add mod">
          <ac:chgData name="Niels Nagle" userId="4f288703fe02b2bb" providerId="LiveId" clId="{0DD29633-86AF-48E1-AD6D-1FDACEF55EBA}" dt="2024-03-14T21:02:00.059" v="4876" actId="1076"/>
          <ac:picMkLst>
            <pc:docMk/>
            <pc:sldMk cId="3117999387" sldId="3431"/>
            <ac:picMk id="1026" creationId="{F9B23AFA-47F3-389D-6E11-B779961660A9}"/>
          </ac:picMkLst>
        </pc:picChg>
        <pc:picChg chg="add mod">
          <ac:chgData name="Niels Nagle" userId="4f288703fe02b2bb" providerId="LiveId" clId="{0DD29633-86AF-48E1-AD6D-1FDACEF55EBA}" dt="2024-03-19T08:29:02.256" v="5105" actId="14100"/>
          <ac:picMkLst>
            <pc:docMk/>
            <pc:sldMk cId="3117999387" sldId="3431"/>
            <ac:picMk id="1028" creationId="{58BBA1F5-991A-1BC1-E9F7-30DF94AC8D00}"/>
          </ac:picMkLst>
        </pc:picChg>
      </pc:sldChg>
      <pc:sldChg chg="add del">
        <pc:chgData name="Niels Nagle" userId="4f288703fe02b2bb" providerId="LiveId" clId="{0DD29633-86AF-48E1-AD6D-1FDACEF55EBA}" dt="2024-02-20T21:57:37.491" v="194"/>
        <pc:sldMkLst>
          <pc:docMk/>
          <pc:sldMk cId="3518711023" sldId="3485"/>
        </pc:sldMkLst>
      </pc:sldChg>
      <pc:sldChg chg="modSp add del mod">
        <pc:chgData name="Niels Nagle" userId="4f288703fe02b2bb" providerId="LiveId" clId="{0DD29633-86AF-48E1-AD6D-1FDACEF55EBA}" dt="2024-02-20T21:59:15.022" v="207"/>
        <pc:sldMkLst>
          <pc:docMk/>
          <pc:sldMk cId="3365053154" sldId="3513"/>
        </pc:sldMkLst>
        <pc:spChg chg="mod">
          <ac:chgData name="Niels Nagle" userId="4f288703fe02b2bb" providerId="LiveId" clId="{0DD29633-86AF-48E1-AD6D-1FDACEF55EBA}" dt="2024-02-20T21:59:13.821" v="205"/>
          <ac:spMkLst>
            <pc:docMk/>
            <pc:sldMk cId="3365053154" sldId="3513"/>
            <ac:spMk id="2" creationId="{FC949085-C4C4-4785-86B7-54B6A69642D4}"/>
          </ac:spMkLst>
        </pc:spChg>
      </pc:sldChg>
      <pc:sldChg chg="add del">
        <pc:chgData name="Niels Nagle" userId="4f288703fe02b2bb" providerId="LiveId" clId="{0DD29633-86AF-48E1-AD6D-1FDACEF55EBA}" dt="2024-02-26T21:10:49.708" v="1134"/>
        <pc:sldMkLst>
          <pc:docMk/>
          <pc:sldMk cId="592058410" sldId="3534"/>
        </pc:sldMkLst>
      </pc:sldChg>
      <pc:sldChg chg="modSp add mod ord modClrScheme chgLayout">
        <pc:chgData name="Niels Nagle" userId="4f288703fe02b2bb" providerId="LiveId" clId="{0DD29633-86AF-48E1-AD6D-1FDACEF55EBA}" dt="2024-03-19T08:39:02.887" v="5144" actId="700"/>
        <pc:sldMkLst>
          <pc:docMk/>
          <pc:sldMk cId="2642266859" sldId="3536"/>
        </pc:sldMkLst>
        <pc:spChg chg="mod ord">
          <ac:chgData name="Niels Nagle" userId="4f288703fe02b2bb" providerId="LiveId" clId="{0DD29633-86AF-48E1-AD6D-1FDACEF55EBA}" dt="2024-03-19T08:39:02.887" v="5144" actId="700"/>
          <ac:spMkLst>
            <pc:docMk/>
            <pc:sldMk cId="2642266859" sldId="3536"/>
            <ac:spMk id="2" creationId="{CEA4EDDC-8F3E-91B1-004B-80D9AB62A12B}"/>
          </ac:spMkLst>
        </pc:spChg>
        <pc:spChg chg="mod ord">
          <ac:chgData name="Niels Nagle" userId="4f288703fe02b2bb" providerId="LiveId" clId="{0DD29633-86AF-48E1-AD6D-1FDACEF55EBA}" dt="2024-03-19T08:39:02.887" v="5144" actId="700"/>
          <ac:spMkLst>
            <pc:docMk/>
            <pc:sldMk cId="2642266859" sldId="3536"/>
            <ac:spMk id="3" creationId="{E7B694F9-EF35-83BC-FF5C-C173B62BB63A}"/>
          </ac:spMkLst>
        </pc:spChg>
      </pc:sldChg>
      <pc:sldChg chg="modSp add del mod ord">
        <pc:chgData name="Niels Nagle" userId="4f288703fe02b2bb" providerId="LiveId" clId="{0DD29633-86AF-48E1-AD6D-1FDACEF55EBA}" dt="2024-03-19T08:39:35.205" v="5145" actId="47"/>
        <pc:sldMkLst>
          <pc:docMk/>
          <pc:sldMk cId="323664862" sldId="3537"/>
        </pc:sldMkLst>
        <pc:spChg chg="mod">
          <ac:chgData name="Niels Nagle" userId="4f288703fe02b2bb" providerId="LiveId" clId="{0DD29633-86AF-48E1-AD6D-1FDACEF55EBA}" dt="2024-03-19T08:37:21.440" v="5109" actId="27636"/>
          <ac:spMkLst>
            <pc:docMk/>
            <pc:sldMk cId="323664862" sldId="3537"/>
            <ac:spMk id="2" creationId="{CEA4EDDC-8F3E-91B1-004B-80D9AB62A12B}"/>
          </ac:spMkLst>
        </pc:spChg>
      </pc:sldChg>
      <pc:sldChg chg="modSp add mod ord modClrScheme chgLayout">
        <pc:chgData name="Niels Nagle" userId="4f288703fe02b2bb" providerId="LiveId" clId="{0DD29633-86AF-48E1-AD6D-1FDACEF55EBA}" dt="2024-03-19T08:39:44.464" v="5147" actId="700"/>
        <pc:sldMkLst>
          <pc:docMk/>
          <pc:sldMk cId="2510148805" sldId="3538"/>
        </pc:sldMkLst>
        <pc:spChg chg="mod ord">
          <ac:chgData name="Niels Nagle" userId="4f288703fe02b2bb" providerId="LiveId" clId="{0DD29633-86AF-48E1-AD6D-1FDACEF55EBA}" dt="2024-03-19T08:39:44.464" v="5147" actId="700"/>
          <ac:spMkLst>
            <pc:docMk/>
            <pc:sldMk cId="2510148805" sldId="3538"/>
            <ac:spMk id="2" creationId="{CEA4EDDC-8F3E-91B1-004B-80D9AB62A12B}"/>
          </ac:spMkLst>
        </pc:spChg>
        <pc:spChg chg="mod ord">
          <ac:chgData name="Niels Nagle" userId="4f288703fe02b2bb" providerId="LiveId" clId="{0DD29633-86AF-48E1-AD6D-1FDACEF55EBA}" dt="2024-03-19T08:39:44.464" v="5147" actId="700"/>
          <ac:spMkLst>
            <pc:docMk/>
            <pc:sldMk cId="2510148805" sldId="3538"/>
            <ac:spMk id="3" creationId="{E7B694F9-EF35-83BC-FF5C-C173B62BB63A}"/>
          </ac:spMkLst>
        </pc:spChg>
      </pc:sldChg>
      <pc:sldChg chg="add del ord">
        <pc:chgData name="Niels Nagle" userId="4f288703fe02b2bb" providerId="LiveId" clId="{0DD29633-86AF-48E1-AD6D-1FDACEF55EBA}" dt="2024-03-19T08:39:37.389" v="5146" actId="47"/>
        <pc:sldMkLst>
          <pc:docMk/>
          <pc:sldMk cId="650290338" sldId="3539"/>
        </pc:sldMkLst>
      </pc:sldChg>
      <pc:sldChg chg="add del ord">
        <pc:chgData name="Niels Nagle" userId="4f288703fe02b2bb" providerId="LiveId" clId="{0DD29633-86AF-48E1-AD6D-1FDACEF55EBA}" dt="2024-03-19T08:39:53.211" v="5148" actId="47"/>
        <pc:sldMkLst>
          <pc:docMk/>
          <pc:sldMk cId="3836156574" sldId="3540"/>
        </pc:sldMkLst>
      </pc:sldChg>
      <pc:sldChg chg="add del ord">
        <pc:chgData name="Niels Nagle" userId="4f288703fe02b2bb" providerId="LiveId" clId="{0DD29633-86AF-48E1-AD6D-1FDACEF55EBA}" dt="2024-03-19T08:39:55.722" v="5150" actId="47"/>
        <pc:sldMkLst>
          <pc:docMk/>
          <pc:sldMk cId="1721865789" sldId="3541"/>
        </pc:sldMkLst>
      </pc:sldChg>
      <pc:sldChg chg="add del ord">
        <pc:chgData name="Niels Nagle" userId="4f288703fe02b2bb" providerId="LiveId" clId="{0DD29633-86AF-48E1-AD6D-1FDACEF55EBA}" dt="2024-03-19T08:39:54.513" v="5149" actId="47"/>
        <pc:sldMkLst>
          <pc:docMk/>
          <pc:sldMk cId="3243590033" sldId="3554"/>
        </pc:sldMkLst>
      </pc:sldChg>
      <pc:sldChg chg="addSp delSp modSp add mod modClrScheme chgLayout">
        <pc:chgData name="Niels Nagle" userId="4f288703fe02b2bb" providerId="LiveId" clId="{0DD29633-86AF-48E1-AD6D-1FDACEF55EBA}" dt="2024-03-19T08:42:03.108" v="5202" actId="113"/>
        <pc:sldMkLst>
          <pc:docMk/>
          <pc:sldMk cId="2663408892" sldId="3561"/>
        </pc:sldMkLst>
        <pc:spChg chg="del mod ord">
          <ac:chgData name="Niels Nagle" userId="4f288703fe02b2bb" providerId="LiveId" clId="{0DD29633-86AF-48E1-AD6D-1FDACEF55EBA}" dt="2024-03-19T08:41:45.865" v="5194" actId="700"/>
          <ac:spMkLst>
            <pc:docMk/>
            <pc:sldMk cId="2663408892" sldId="3561"/>
            <ac:spMk id="2" creationId="{AF37472F-C415-1EC6-5D33-88D8C4AC7486}"/>
          </ac:spMkLst>
        </pc:spChg>
        <pc:spChg chg="add mod ord">
          <ac:chgData name="Niels Nagle" userId="4f288703fe02b2bb" providerId="LiveId" clId="{0DD29633-86AF-48E1-AD6D-1FDACEF55EBA}" dt="2024-03-19T08:42:03.108" v="5202" actId="113"/>
          <ac:spMkLst>
            <pc:docMk/>
            <pc:sldMk cId="2663408892" sldId="3561"/>
            <ac:spMk id="3" creationId="{B081219B-F18D-B079-67E0-5C1A2E26E590}"/>
          </ac:spMkLst>
        </pc:spChg>
        <pc:spChg chg="add mod ord">
          <ac:chgData name="Niels Nagle" userId="4f288703fe02b2bb" providerId="LiveId" clId="{0DD29633-86AF-48E1-AD6D-1FDACEF55EBA}" dt="2024-03-19T08:41:45.865" v="5194" actId="700"/>
          <ac:spMkLst>
            <pc:docMk/>
            <pc:sldMk cId="2663408892" sldId="3561"/>
            <ac:spMk id="18" creationId="{1D138349-E82E-61A2-6F85-AB684F8128FA}"/>
          </ac:spMkLst>
        </pc:spChg>
        <pc:spChg chg="add mod ord">
          <ac:chgData name="Niels Nagle" userId="4f288703fe02b2bb" providerId="LiveId" clId="{0DD29633-86AF-48E1-AD6D-1FDACEF55EBA}" dt="2024-03-19T08:41:45.865" v="5194" actId="700"/>
          <ac:spMkLst>
            <pc:docMk/>
            <pc:sldMk cId="2663408892" sldId="3561"/>
            <ac:spMk id="19" creationId="{6F471E8B-9787-9B3A-3B4E-A96773BA2383}"/>
          </ac:spMkLst>
        </pc:spChg>
        <pc:spChg chg="add mod ord">
          <ac:chgData name="Niels Nagle" userId="4f288703fe02b2bb" providerId="LiveId" clId="{0DD29633-86AF-48E1-AD6D-1FDACEF55EBA}" dt="2024-03-19T08:41:45.865" v="5194" actId="700"/>
          <ac:spMkLst>
            <pc:docMk/>
            <pc:sldMk cId="2663408892" sldId="3561"/>
            <ac:spMk id="20" creationId="{22506663-BF25-AFDA-7B73-7ECCB701337E}"/>
          </ac:spMkLst>
        </pc:spChg>
      </pc:sldChg>
      <pc:sldChg chg="modSp add mod modNotesTx">
        <pc:chgData name="Niels Nagle" userId="4f288703fe02b2bb" providerId="LiveId" clId="{0DD29633-86AF-48E1-AD6D-1FDACEF55EBA}" dt="2024-03-21T18:27:09.568" v="5551" actId="1076"/>
        <pc:sldMkLst>
          <pc:docMk/>
          <pc:sldMk cId="4119822900" sldId="3562"/>
        </pc:sldMkLst>
        <pc:picChg chg="mod">
          <ac:chgData name="Niels Nagle" userId="4f288703fe02b2bb" providerId="LiveId" clId="{0DD29633-86AF-48E1-AD6D-1FDACEF55EBA}" dt="2024-03-21T18:27:09.568" v="5551" actId="1076"/>
          <ac:picMkLst>
            <pc:docMk/>
            <pc:sldMk cId="4119822900" sldId="3562"/>
            <ac:picMk id="5" creationId="{4F402D43-05BD-8652-6337-6CBD4F6942E8}"/>
          </ac:picMkLst>
        </pc:picChg>
        <pc:picChg chg="mod">
          <ac:chgData name="Niels Nagle" userId="4f288703fe02b2bb" providerId="LiveId" clId="{0DD29633-86AF-48E1-AD6D-1FDACEF55EBA}" dt="2024-03-20T22:37:53.554" v="5224" actId="1076"/>
          <ac:picMkLst>
            <pc:docMk/>
            <pc:sldMk cId="4119822900" sldId="3562"/>
            <ac:picMk id="9" creationId="{805A613C-7D40-7A2B-1FFC-E66B4FFBBAD6}"/>
          </ac:picMkLst>
        </pc:picChg>
      </pc:sldChg>
      <pc:sldChg chg="addSp delSp modSp new mod modClrScheme modShow chgLayout modNotesTx">
        <pc:chgData name="Niels Nagle" userId="4f288703fe02b2bb" providerId="LiveId" clId="{0DD29633-86AF-48E1-AD6D-1FDACEF55EBA}" dt="2024-03-20T22:45:09.453" v="5303"/>
        <pc:sldMkLst>
          <pc:docMk/>
          <pc:sldMk cId="3335313211" sldId="3563"/>
        </pc:sldMkLst>
        <pc:spChg chg="del">
          <ac:chgData name="Niels Nagle" userId="4f288703fe02b2bb" providerId="LiveId" clId="{0DD29633-86AF-48E1-AD6D-1FDACEF55EBA}" dt="2024-03-20T22:42:01.511" v="5287" actId="26606"/>
          <ac:spMkLst>
            <pc:docMk/>
            <pc:sldMk cId="3335313211" sldId="3563"/>
            <ac:spMk id="2" creationId="{EE07E7B4-4FFA-949D-C893-900C075A0C95}"/>
          </ac:spMkLst>
        </pc:spChg>
        <pc:spChg chg="del">
          <ac:chgData name="Niels Nagle" userId="4f288703fe02b2bb" providerId="LiveId" clId="{0DD29633-86AF-48E1-AD6D-1FDACEF55EBA}" dt="2024-03-20T22:42:01.511" v="5287" actId="26606"/>
          <ac:spMkLst>
            <pc:docMk/>
            <pc:sldMk cId="3335313211" sldId="3563"/>
            <ac:spMk id="3" creationId="{4FF63DEB-F28B-274C-2190-8D06C24B7B2D}"/>
          </ac:spMkLst>
        </pc:spChg>
        <pc:spChg chg="add del">
          <ac:chgData name="Niels Nagle" userId="4f288703fe02b2bb" providerId="LiveId" clId="{0DD29633-86AF-48E1-AD6D-1FDACEF55EBA}" dt="2024-03-20T22:42:13.828" v="5289" actId="22"/>
          <ac:spMkLst>
            <pc:docMk/>
            <pc:sldMk cId="3335313211" sldId="3563"/>
            <ac:spMk id="5" creationId="{481100D6-A25D-4AE0-020A-2235F1620BF4}"/>
          </ac:spMkLst>
        </pc:spChg>
        <pc:spChg chg="add mod">
          <ac:chgData name="Niels Nagle" userId="4f288703fe02b2bb" providerId="LiveId" clId="{0DD29633-86AF-48E1-AD6D-1FDACEF55EBA}" dt="2024-03-20T22:42:16.282" v="5291" actId="1076"/>
          <ac:spMkLst>
            <pc:docMk/>
            <pc:sldMk cId="3335313211" sldId="3563"/>
            <ac:spMk id="7" creationId="{ECF4071F-6A8A-D078-0983-CB6338B000B6}"/>
          </ac:spMkLst>
        </pc:spChg>
        <pc:picChg chg="add mod">
          <ac:chgData name="Niels Nagle" userId="4f288703fe02b2bb" providerId="LiveId" clId="{0DD29633-86AF-48E1-AD6D-1FDACEF55EBA}" dt="2024-03-20T22:42:01.511" v="5287" actId="26606"/>
          <ac:picMkLst>
            <pc:docMk/>
            <pc:sldMk cId="3335313211" sldId="3563"/>
            <ac:picMk id="1026" creationId="{90A37B7D-4908-38C8-5BF1-AC028930E315}"/>
          </ac:picMkLst>
        </pc:picChg>
      </pc:sldChg>
      <pc:sldChg chg="new del modNotesTx">
        <pc:chgData name="Niels Nagle" userId="4f288703fe02b2bb" providerId="LiveId" clId="{0DD29633-86AF-48E1-AD6D-1FDACEF55EBA}" dt="2024-03-21T18:25:38.101" v="5322" actId="47"/>
        <pc:sldMkLst>
          <pc:docMk/>
          <pc:sldMk cId="2011299942" sldId="3564"/>
        </pc:sldMkLst>
      </pc:sldChg>
      <pc:sldMasterChg chg="delSldLayout">
        <pc:chgData name="Niels Nagle" userId="4f288703fe02b2bb" providerId="LiveId" clId="{0DD29633-86AF-48E1-AD6D-1FDACEF55EBA}" dt="2024-02-26T20:58:46.369" v="956" actId="47"/>
        <pc:sldMasterMkLst>
          <pc:docMk/>
          <pc:sldMasterMk cId="1505775494" sldId="2147483648"/>
        </pc:sldMasterMkLst>
        <pc:sldLayoutChg chg="del">
          <pc:chgData name="Niels Nagle" userId="4f288703fe02b2bb" providerId="LiveId" clId="{0DD29633-86AF-48E1-AD6D-1FDACEF55EBA}" dt="2024-02-26T20:58:46.369" v="956" actId="47"/>
          <pc:sldLayoutMkLst>
            <pc:docMk/>
            <pc:sldMasterMk cId="1505775494" sldId="2147483648"/>
            <pc:sldLayoutMk cId="1408002914" sldId="2147483665"/>
          </pc:sldLayoutMkLst>
        </pc:sldLayoutChg>
        <pc:sldLayoutChg chg="del">
          <pc:chgData name="Niels Nagle" userId="4f288703fe02b2bb" providerId="LiveId" clId="{0DD29633-86AF-48E1-AD6D-1FDACEF55EBA}" dt="2024-02-26T20:58:46.369" v="956" actId="47"/>
          <pc:sldLayoutMkLst>
            <pc:docMk/>
            <pc:sldMasterMk cId="1505775494" sldId="2147483648"/>
            <pc:sldLayoutMk cId="4190554277" sldId="2147483673"/>
          </pc:sldLayoutMkLst>
        </pc:sldLayoutChg>
        <pc:sldLayoutChg chg="del">
          <pc:chgData name="Niels Nagle" userId="4f288703fe02b2bb" providerId="LiveId" clId="{0DD29633-86AF-48E1-AD6D-1FDACEF55EBA}" dt="2024-02-20T21:41:05.600" v="103" actId="47"/>
          <pc:sldLayoutMkLst>
            <pc:docMk/>
            <pc:sldMasterMk cId="1505775494" sldId="2147483648"/>
            <pc:sldLayoutMk cId="1787472795" sldId="2147483674"/>
          </pc:sldLayoutMkLst>
        </pc:sldLayoutChg>
      </pc:sldMasterChg>
      <pc:sldMasterChg chg="delSldLayout">
        <pc:chgData name="Niels Nagle" userId="4f288703fe02b2bb" providerId="LiveId" clId="{0DD29633-86AF-48E1-AD6D-1FDACEF55EBA}" dt="2024-02-26T21:03:56.879" v="1003" actId="47"/>
        <pc:sldMasterMkLst>
          <pc:docMk/>
          <pc:sldMasterMk cId="3279193429" sldId="2147483674"/>
        </pc:sldMasterMkLst>
        <pc:sldLayoutChg chg="del">
          <pc:chgData name="Niels Nagle" userId="4f288703fe02b2bb" providerId="LiveId" clId="{0DD29633-86AF-48E1-AD6D-1FDACEF55EBA}" dt="2024-02-26T21:03:56.879" v="1003" actId="47"/>
          <pc:sldLayoutMkLst>
            <pc:docMk/>
            <pc:sldMasterMk cId="3279193429" sldId="2147483674"/>
            <pc:sldLayoutMk cId="3024413286" sldId="214748369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9120-427D-4855-B757-359DFD2F969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AF7CF0-E618-49A6-BB14-946719728C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err="1"/>
            <a:t>DevOps</a:t>
          </a:r>
          <a:r>
            <a:rPr lang="de-DE" b="1"/>
            <a:t>, Database </a:t>
          </a:r>
          <a:r>
            <a:rPr lang="de-DE" b="1" err="1"/>
            <a:t>DevOps</a:t>
          </a:r>
          <a:r>
            <a:rPr lang="de-DE" b="1"/>
            <a:t> and </a:t>
          </a:r>
          <a:r>
            <a:rPr lang="de-DE" b="1" err="1"/>
            <a:t>DataOps</a:t>
          </a:r>
          <a:endParaRPr lang="en-US" b="1"/>
        </a:p>
      </dgm:t>
    </dgm:pt>
    <dgm:pt modelId="{E4B7DCB2-18C9-4E0E-B68B-85CF33170FA2}" type="parTrans" cxnId="{662F1154-1DB3-4663-877A-0A2B40E8B01C}">
      <dgm:prSet/>
      <dgm:spPr/>
      <dgm:t>
        <a:bodyPr/>
        <a:lstStyle/>
        <a:p>
          <a:endParaRPr lang="en-US"/>
        </a:p>
      </dgm:t>
    </dgm:pt>
    <dgm:pt modelId="{F8BEBC6F-4483-4015-A609-ED11DC7051B6}" type="sibTrans" cxnId="{662F1154-1DB3-4663-877A-0A2B40E8B01C}">
      <dgm:prSet/>
      <dgm:spPr/>
      <dgm:t>
        <a:bodyPr/>
        <a:lstStyle/>
        <a:p>
          <a:endParaRPr lang="en-US"/>
        </a:p>
      </dgm:t>
    </dgm:pt>
    <dgm:pt modelId="{44DA393B-36F6-45E4-9DCF-BE8978A9AEA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DataOps</a:t>
          </a:r>
          <a:r>
            <a:rPr lang="de-DE"/>
            <a:t> </a:t>
          </a:r>
          <a:r>
            <a:rPr lang="de-DE" err="1"/>
            <a:t>Testing</a:t>
          </a:r>
          <a:r>
            <a:rPr lang="de-DE"/>
            <a:t> &amp; </a:t>
          </a:r>
          <a:r>
            <a:rPr lang="de-DE" err="1"/>
            <a:t>Governance</a:t>
          </a:r>
          <a:endParaRPr lang="en-US"/>
        </a:p>
      </dgm:t>
    </dgm:pt>
    <dgm:pt modelId="{09D309F3-7B5B-49CB-BDA5-5E962CA45042}" type="parTrans" cxnId="{C7659A0C-5063-482D-8F09-0C1372BD03FD}">
      <dgm:prSet/>
      <dgm:spPr/>
      <dgm:t>
        <a:bodyPr/>
        <a:lstStyle/>
        <a:p>
          <a:endParaRPr lang="en-US"/>
        </a:p>
      </dgm:t>
    </dgm:pt>
    <dgm:pt modelId="{33037411-297D-4E88-90FC-98968BD7823D}" type="sibTrans" cxnId="{C7659A0C-5063-482D-8F09-0C1372BD03FD}">
      <dgm:prSet/>
      <dgm:spPr/>
      <dgm:t>
        <a:bodyPr/>
        <a:lstStyle/>
        <a:p>
          <a:endParaRPr lang="en-US"/>
        </a:p>
      </dgm:t>
    </dgm:pt>
    <dgm:pt modelId="{91A7851D-04A5-4510-B263-33BE2EB748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Roadmap to DataOps</a:t>
          </a:r>
          <a:endParaRPr lang="en-US"/>
        </a:p>
      </dgm:t>
    </dgm:pt>
    <dgm:pt modelId="{9AFDFAB2-7477-4C9B-A632-AD351B187B1B}" type="parTrans" cxnId="{2F05B24B-3515-4FCF-AA2C-B48542DB93AF}">
      <dgm:prSet/>
      <dgm:spPr/>
      <dgm:t>
        <a:bodyPr/>
        <a:lstStyle/>
        <a:p>
          <a:endParaRPr lang="en-US"/>
        </a:p>
      </dgm:t>
    </dgm:pt>
    <dgm:pt modelId="{0FF728DB-4EAC-46C8-A331-69444728BFC5}" type="sibTrans" cxnId="{2F05B24B-3515-4FCF-AA2C-B48542DB93AF}">
      <dgm:prSet/>
      <dgm:spPr/>
      <dgm:t>
        <a:bodyPr/>
        <a:lstStyle/>
        <a:p>
          <a:endParaRPr lang="en-US"/>
        </a:p>
      </dgm:t>
    </dgm:pt>
    <dgm:pt modelId="{98CF4E33-15EE-4BCF-8E27-8A2B56D489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Wrap up &amp; Questions</a:t>
          </a:r>
          <a:endParaRPr lang="en-US"/>
        </a:p>
      </dgm:t>
    </dgm:pt>
    <dgm:pt modelId="{169E40F9-BB3C-4044-BB74-7864257733F9}" type="parTrans" cxnId="{2C1742EC-F65F-4779-8104-06EDB8D6D285}">
      <dgm:prSet/>
      <dgm:spPr/>
      <dgm:t>
        <a:bodyPr/>
        <a:lstStyle/>
        <a:p>
          <a:endParaRPr lang="en-US"/>
        </a:p>
      </dgm:t>
    </dgm:pt>
    <dgm:pt modelId="{A221AF90-A2D0-4559-97C6-60F42EC5F845}" type="sibTrans" cxnId="{2C1742EC-F65F-4779-8104-06EDB8D6D285}">
      <dgm:prSet/>
      <dgm:spPr/>
      <dgm:t>
        <a:bodyPr/>
        <a:lstStyle/>
        <a:p>
          <a:endParaRPr lang="en-US"/>
        </a:p>
      </dgm:t>
    </dgm:pt>
    <dgm:pt modelId="{F356330A-1E8B-4051-BD9D-59C13C733FDF}" type="pres">
      <dgm:prSet presAssocID="{92C39120-427D-4855-B757-359DFD2F9692}" presName="root" presStyleCnt="0">
        <dgm:presLayoutVars>
          <dgm:dir/>
          <dgm:resizeHandles val="exact"/>
        </dgm:presLayoutVars>
      </dgm:prSet>
      <dgm:spPr/>
    </dgm:pt>
    <dgm:pt modelId="{6549AF10-034D-41BF-9525-DAEAFCF89BA9}" type="pres">
      <dgm:prSet presAssocID="{B8AF7CF0-E618-49A6-BB14-946719728C07}" presName="compNode" presStyleCnt="0"/>
      <dgm:spPr/>
    </dgm:pt>
    <dgm:pt modelId="{8B9DEF5E-4C9B-42B3-8F42-D5C81998CE77}" type="pres">
      <dgm:prSet presAssocID="{B8AF7CF0-E618-49A6-BB14-946719728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28086F-A1C2-4D5C-9E2A-00F4958D225E}" type="pres">
      <dgm:prSet presAssocID="{B8AF7CF0-E618-49A6-BB14-946719728C07}" presName="spaceRect" presStyleCnt="0"/>
      <dgm:spPr/>
    </dgm:pt>
    <dgm:pt modelId="{9D2D5D7A-175A-49EC-BBCF-242FC105B0AD}" type="pres">
      <dgm:prSet presAssocID="{B8AF7CF0-E618-49A6-BB14-946719728C07}" presName="textRect" presStyleLbl="revTx" presStyleIdx="0" presStyleCnt="4">
        <dgm:presLayoutVars>
          <dgm:chMax val="1"/>
          <dgm:chPref val="1"/>
        </dgm:presLayoutVars>
      </dgm:prSet>
      <dgm:spPr/>
    </dgm:pt>
    <dgm:pt modelId="{515E86A2-2AC5-4E58-9256-F8F3A3381600}" type="pres">
      <dgm:prSet presAssocID="{F8BEBC6F-4483-4015-A609-ED11DC7051B6}" presName="sibTrans" presStyleCnt="0"/>
      <dgm:spPr/>
    </dgm:pt>
    <dgm:pt modelId="{ED85FE27-1266-4D00-8112-57ED4065A9FD}" type="pres">
      <dgm:prSet presAssocID="{44DA393B-36F6-45E4-9DCF-BE8978A9AEAA}" presName="compNode" presStyleCnt="0"/>
      <dgm:spPr/>
    </dgm:pt>
    <dgm:pt modelId="{53FEF53D-AD7C-4F90-A09F-DEB3E6BEC447}" type="pres">
      <dgm:prSet presAssocID="{44DA393B-36F6-45E4-9DCF-BE8978A9A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4A798C-3750-4307-A844-B7D89097AC92}" type="pres">
      <dgm:prSet presAssocID="{44DA393B-36F6-45E4-9DCF-BE8978A9AEAA}" presName="spaceRect" presStyleCnt="0"/>
      <dgm:spPr/>
    </dgm:pt>
    <dgm:pt modelId="{583949E0-C9F3-4112-B86F-C824D6AD9921}" type="pres">
      <dgm:prSet presAssocID="{44DA393B-36F6-45E4-9DCF-BE8978A9AEAA}" presName="textRect" presStyleLbl="revTx" presStyleIdx="1" presStyleCnt="4">
        <dgm:presLayoutVars>
          <dgm:chMax val="1"/>
          <dgm:chPref val="1"/>
        </dgm:presLayoutVars>
      </dgm:prSet>
      <dgm:spPr/>
    </dgm:pt>
    <dgm:pt modelId="{A45E9A7A-2186-4FE1-B4B0-5C57495E9DE1}" type="pres">
      <dgm:prSet presAssocID="{33037411-297D-4E88-90FC-98968BD7823D}" presName="sibTrans" presStyleCnt="0"/>
      <dgm:spPr/>
    </dgm:pt>
    <dgm:pt modelId="{11B8C285-3998-4078-9515-A7782C9F08AD}" type="pres">
      <dgm:prSet presAssocID="{91A7851D-04A5-4510-B263-33BE2EB74826}" presName="compNode" presStyleCnt="0"/>
      <dgm:spPr/>
    </dgm:pt>
    <dgm:pt modelId="{0B99081F-A101-4803-B308-D7DFAA8ECE98}" type="pres">
      <dgm:prSet presAssocID="{91A7851D-04A5-4510-B263-33BE2EB74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A1E8C83-790B-476C-BA1D-B9006EBAC560}" type="pres">
      <dgm:prSet presAssocID="{91A7851D-04A5-4510-B263-33BE2EB74826}" presName="spaceRect" presStyleCnt="0"/>
      <dgm:spPr/>
    </dgm:pt>
    <dgm:pt modelId="{CA3ECA5B-85BD-4A18-BBED-4B3AF64DEB13}" type="pres">
      <dgm:prSet presAssocID="{91A7851D-04A5-4510-B263-33BE2EB74826}" presName="textRect" presStyleLbl="revTx" presStyleIdx="2" presStyleCnt="4">
        <dgm:presLayoutVars>
          <dgm:chMax val="1"/>
          <dgm:chPref val="1"/>
        </dgm:presLayoutVars>
      </dgm:prSet>
      <dgm:spPr/>
    </dgm:pt>
    <dgm:pt modelId="{C23366B3-C991-4768-B865-918A9771B285}" type="pres">
      <dgm:prSet presAssocID="{0FF728DB-4EAC-46C8-A331-69444728BFC5}" presName="sibTrans" presStyleCnt="0"/>
      <dgm:spPr/>
    </dgm:pt>
    <dgm:pt modelId="{64707C8E-4363-416B-A6B8-4C6839FB9CEC}" type="pres">
      <dgm:prSet presAssocID="{98CF4E33-15EE-4BCF-8E27-8A2B56D489AE}" presName="compNode" presStyleCnt="0"/>
      <dgm:spPr/>
    </dgm:pt>
    <dgm:pt modelId="{1713994D-3052-4B5A-97BB-DD5880C6EEDE}" type="pres">
      <dgm:prSet presAssocID="{98CF4E33-15EE-4BCF-8E27-8A2B56D489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4F52024-52E8-4122-9395-E22D77EBDDD5}" type="pres">
      <dgm:prSet presAssocID="{98CF4E33-15EE-4BCF-8E27-8A2B56D489AE}" presName="spaceRect" presStyleCnt="0"/>
      <dgm:spPr/>
    </dgm:pt>
    <dgm:pt modelId="{3C254A35-FB11-46D3-B8D5-42DA0FE2D513}" type="pres">
      <dgm:prSet presAssocID="{98CF4E33-15EE-4BCF-8E27-8A2B56D489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659A0C-5063-482D-8F09-0C1372BD03FD}" srcId="{92C39120-427D-4855-B757-359DFD2F9692}" destId="{44DA393B-36F6-45E4-9DCF-BE8978A9AEAA}" srcOrd="1" destOrd="0" parTransId="{09D309F3-7B5B-49CB-BDA5-5E962CA45042}" sibTransId="{33037411-297D-4E88-90FC-98968BD7823D}"/>
    <dgm:cxn modelId="{2F05B24B-3515-4FCF-AA2C-B48542DB93AF}" srcId="{92C39120-427D-4855-B757-359DFD2F9692}" destId="{91A7851D-04A5-4510-B263-33BE2EB74826}" srcOrd="2" destOrd="0" parTransId="{9AFDFAB2-7477-4C9B-A632-AD351B187B1B}" sibTransId="{0FF728DB-4EAC-46C8-A331-69444728BFC5}"/>
    <dgm:cxn modelId="{662F1154-1DB3-4663-877A-0A2B40E8B01C}" srcId="{92C39120-427D-4855-B757-359DFD2F9692}" destId="{B8AF7CF0-E618-49A6-BB14-946719728C07}" srcOrd="0" destOrd="0" parTransId="{E4B7DCB2-18C9-4E0E-B68B-85CF33170FA2}" sibTransId="{F8BEBC6F-4483-4015-A609-ED11DC7051B6}"/>
    <dgm:cxn modelId="{305400A8-E14D-4FB1-9952-4862435CEDA9}" type="presOf" srcId="{98CF4E33-15EE-4BCF-8E27-8A2B56D489AE}" destId="{3C254A35-FB11-46D3-B8D5-42DA0FE2D513}" srcOrd="0" destOrd="0" presId="urn:microsoft.com/office/officeart/2018/2/layout/IconLabelList"/>
    <dgm:cxn modelId="{B74E34C5-D3EC-4F58-A902-258B9D1E30C3}" type="presOf" srcId="{B8AF7CF0-E618-49A6-BB14-946719728C07}" destId="{9D2D5D7A-175A-49EC-BBCF-242FC105B0AD}" srcOrd="0" destOrd="0" presId="urn:microsoft.com/office/officeart/2018/2/layout/IconLabelList"/>
    <dgm:cxn modelId="{9FCFB4CF-0450-42ED-8C03-7DAC23AD7CD9}" type="presOf" srcId="{44DA393B-36F6-45E4-9DCF-BE8978A9AEAA}" destId="{583949E0-C9F3-4112-B86F-C824D6AD9921}" srcOrd="0" destOrd="0" presId="urn:microsoft.com/office/officeart/2018/2/layout/IconLabelList"/>
    <dgm:cxn modelId="{848FBAE2-6196-4056-8DF7-282BED11F45E}" type="presOf" srcId="{92C39120-427D-4855-B757-359DFD2F9692}" destId="{F356330A-1E8B-4051-BD9D-59C13C733FDF}" srcOrd="0" destOrd="0" presId="urn:microsoft.com/office/officeart/2018/2/layout/IconLabelList"/>
    <dgm:cxn modelId="{478E65E7-6438-4B4C-BDEC-1FBBEE870EE5}" type="presOf" srcId="{91A7851D-04A5-4510-B263-33BE2EB74826}" destId="{CA3ECA5B-85BD-4A18-BBED-4B3AF64DEB13}" srcOrd="0" destOrd="0" presId="urn:microsoft.com/office/officeart/2018/2/layout/IconLabelList"/>
    <dgm:cxn modelId="{2C1742EC-F65F-4779-8104-06EDB8D6D285}" srcId="{92C39120-427D-4855-B757-359DFD2F9692}" destId="{98CF4E33-15EE-4BCF-8E27-8A2B56D489AE}" srcOrd="3" destOrd="0" parTransId="{169E40F9-BB3C-4044-BB74-7864257733F9}" sibTransId="{A221AF90-A2D0-4559-97C6-60F42EC5F845}"/>
    <dgm:cxn modelId="{591CA5D4-8D17-4CE4-BBB1-E8C263B91F1F}" type="presParOf" srcId="{F356330A-1E8B-4051-BD9D-59C13C733FDF}" destId="{6549AF10-034D-41BF-9525-DAEAFCF89BA9}" srcOrd="0" destOrd="0" presId="urn:microsoft.com/office/officeart/2018/2/layout/IconLabelList"/>
    <dgm:cxn modelId="{83DDB9F3-1371-4814-9311-6CCB6113268D}" type="presParOf" srcId="{6549AF10-034D-41BF-9525-DAEAFCF89BA9}" destId="{8B9DEF5E-4C9B-42B3-8F42-D5C81998CE77}" srcOrd="0" destOrd="0" presId="urn:microsoft.com/office/officeart/2018/2/layout/IconLabelList"/>
    <dgm:cxn modelId="{7E0EA587-1D03-4B91-9B13-AC7D4A3F5A0C}" type="presParOf" srcId="{6549AF10-034D-41BF-9525-DAEAFCF89BA9}" destId="{9428086F-A1C2-4D5C-9E2A-00F4958D225E}" srcOrd="1" destOrd="0" presId="urn:microsoft.com/office/officeart/2018/2/layout/IconLabelList"/>
    <dgm:cxn modelId="{E858218C-C596-43AE-847D-B8F9592FF80A}" type="presParOf" srcId="{6549AF10-034D-41BF-9525-DAEAFCF89BA9}" destId="{9D2D5D7A-175A-49EC-BBCF-242FC105B0AD}" srcOrd="2" destOrd="0" presId="urn:microsoft.com/office/officeart/2018/2/layout/IconLabelList"/>
    <dgm:cxn modelId="{E37CD9A3-47DD-4FC2-9654-46C36DCD8204}" type="presParOf" srcId="{F356330A-1E8B-4051-BD9D-59C13C733FDF}" destId="{515E86A2-2AC5-4E58-9256-F8F3A3381600}" srcOrd="1" destOrd="0" presId="urn:microsoft.com/office/officeart/2018/2/layout/IconLabelList"/>
    <dgm:cxn modelId="{DF5BB977-B2D0-46EE-897A-0A1DCDCCB060}" type="presParOf" srcId="{F356330A-1E8B-4051-BD9D-59C13C733FDF}" destId="{ED85FE27-1266-4D00-8112-57ED4065A9FD}" srcOrd="2" destOrd="0" presId="urn:microsoft.com/office/officeart/2018/2/layout/IconLabelList"/>
    <dgm:cxn modelId="{2208A800-2ADC-412A-BDC4-A67820FCC568}" type="presParOf" srcId="{ED85FE27-1266-4D00-8112-57ED4065A9FD}" destId="{53FEF53D-AD7C-4F90-A09F-DEB3E6BEC447}" srcOrd="0" destOrd="0" presId="urn:microsoft.com/office/officeart/2018/2/layout/IconLabelList"/>
    <dgm:cxn modelId="{49FC0878-8BBB-4A2B-B584-4D1C89120679}" type="presParOf" srcId="{ED85FE27-1266-4D00-8112-57ED4065A9FD}" destId="{464A798C-3750-4307-A844-B7D89097AC92}" srcOrd="1" destOrd="0" presId="urn:microsoft.com/office/officeart/2018/2/layout/IconLabelList"/>
    <dgm:cxn modelId="{DD72CE4F-C7F4-4037-915D-E00DB74CC5B8}" type="presParOf" srcId="{ED85FE27-1266-4D00-8112-57ED4065A9FD}" destId="{583949E0-C9F3-4112-B86F-C824D6AD9921}" srcOrd="2" destOrd="0" presId="urn:microsoft.com/office/officeart/2018/2/layout/IconLabelList"/>
    <dgm:cxn modelId="{7DE3A5BA-8FFD-41FC-8623-C5C31F42E422}" type="presParOf" srcId="{F356330A-1E8B-4051-BD9D-59C13C733FDF}" destId="{A45E9A7A-2186-4FE1-B4B0-5C57495E9DE1}" srcOrd="3" destOrd="0" presId="urn:microsoft.com/office/officeart/2018/2/layout/IconLabelList"/>
    <dgm:cxn modelId="{21AE2775-1DEA-45BE-8C5D-0ED2F59943EF}" type="presParOf" srcId="{F356330A-1E8B-4051-BD9D-59C13C733FDF}" destId="{11B8C285-3998-4078-9515-A7782C9F08AD}" srcOrd="4" destOrd="0" presId="urn:microsoft.com/office/officeart/2018/2/layout/IconLabelList"/>
    <dgm:cxn modelId="{E479E64C-8F41-4B4D-8AF6-9FA8554AD84F}" type="presParOf" srcId="{11B8C285-3998-4078-9515-A7782C9F08AD}" destId="{0B99081F-A101-4803-B308-D7DFAA8ECE98}" srcOrd="0" destOrd="0" presId="urn:microsoft.com/office/officeart/2018/2/layout/IconLabelList"/>
    <dgm:cxn modelId="{B3FDDA20-0BE6-418F-820B-0A37F73B62AF}" type="presParOf" srcId="{11B8C285-3998-4078-9515-A7782C9F08AD}" destId="{EA1E8C83-790B-476C-BA1D-B9006EBAC560}" srcOrd="1" destOrd="0" presId="urn:microsoft.com/office/officeart/2018/2/layout/IconLabelList"/>
    <dgm:cxn modelId="{69EA787E-C985-4D1A-803B-88A2A3634A8B}" type="presParOf" srcId="{11B8C285-3998-4078-9515-A7782C9F08AD}" destId="{CA3ECA5B-85BD-4A18-BBED-4B3AF64DEB13}" srcOrd="2" destOrd="0" presId="urn:microsoft.com/office/officeart/2018/2/layout/IconLabelList"/>
    <dgm:cxn modelId="{82FEFD4B-F8CE-4028-8A0F-76498642DB4B}" type="presParOf" srcId="{F356330A-1E8B-4051-BD9D-59C13C733FDF}" destId="{C23366B3-C991-4768-B865-918A9771B285}" srcOrd="5" destOrd="0" presId="urn:microsoft.com/office/officeart/2018/2/layout/IconLabelList"/>
    <dgm:cxn modelId="{4B7C5E13-C37F-4ACC-94CB-8A18D4C0A2CD}" type="presParOf" srcId="{F356330A-1E8B-4051-BD9D-59C13C733FDF}" destId="{64707C8E-4363-416B-A6B8-4C6839FB9CEC}" srcOrd="6" destOrd="0" presId="urn:microsoft.com/office/officeart/2018/2/layout/IconLabelList"/>
    <dgm:cxn modelId="{4A926FCA-6A61-426F-83EE-D91196D1BAA7}" type="presParOf" srcId="{64707C8E-4363-416B-A6B8-4C6839FB9CEC}" destId="{1713994D-3052-4B5A-97BB-DD5880C6EEDE}" srcOrd="0" destOrd="0" presId="urn:microsoft.com/office/officeart/2018/2/layout/IconLabelList"/>
    <dgm:cxn modelId="{3E89023C-209F-4FA6-9677-AD4CEE912FE0}" type="presParOf" srcId="{64707C8E-4363-416B-A6B8-4C6839FB9CEC}" destId="{B4F52024-52E8-4122-9395-E22D77EBDDD5}" srcOrd="1" destOrd="0" presId="urn:microsoft.com/office/officeart/2018/2/layout/IconLabelList"/>
    <dgm:cxn modelId="{61FDD59E-153B-43D1-977C-B6EEE94A81ED}" type="presParOf" srcId="{64707C8E-4363-416B-A6B8-4C6839FB9CEC}" destId="{3C254A35-FB11-46D3-B8D5-42DA0FE2D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BC6E7E-B79A-47B6-97BB-A138FAD42E2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D3524E-D6B6-431C-B685-5F52548E5947}">
      <dgm:prSet phldr="0"/>
      <dgm:spPr>
        <a:xfrm>
          <a:off x="2419615" y="2948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Roles &amp; Responsibilities</a:t>
          </a:r>
        </a:p>
      </dgm:t>
    </dgm:pt>
    <dgm:pt modelId="{FD25C223-D235-4E25-B02B-3488CC161632}" type="parTrans" cxnId="{A278B3D0-B3E3-4C32-ADFD-D62965FB9ADE}">
      <dgm:prSet/>
      <dgm:spPr/>
      <dgm:t>
        <a:bodyPr/>
        <a:lstStyle/>
        <a:p>
          <a:endParaRPr lang="en-US"/>
        </a:p>
      </dgm:t>
    </dgm:pt>
    <dgm:pt modelId="{5343DC06-0622-40C6-AEA1-68A7EFB028BA}" type="sibTrans" cxnId="{A278B3D0-B3E3-4C32-ADFD-D62965FB9ADE}">
      <dgm:prSet/>
      <dgm:spPr>
        <a:xfrm>
          <a:off x="736091" y="-31178"/>
          <a:ext cx="4876788" cy="4876788"/>
        </a:xfrm>
        <a:prstGeom prst="circularArrow">
          <a:avLst>
            <a:gd name="adj1" fmla="val 5544"/>
            <a:gd name="adj2" fmla="val 330680"/>
            <a:gd name="adj3" fmla="val 14523700"/>
            <a:gd name="adj4" fmla="val 16945702"/>
            <a:gd name="adj5" fmla="val 5757"/>
          </a:avLst>
        </a:prstGeom>
        <a:solidFill>
          <a:srgbClr val="13356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EEB16C39-880F-4E62-A089-4FD64ECF1BD2}">
      <dgm:prSet phldr="0"/>
      <dgm:spPr>
        <a:xfrm>
          <a:off x="4045554" y="785959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Demonstrate</a:t>
          </a:r>
        </a:p>
      </dgm:t>
    </dgm:pt>
    <dgm:pt modelId="{FAC4F5D5-6940-4B7B-82B7-2860B07B2BF6}" type="parTrans" cxnId="{518C158B-BF63-4760-9E04-391F58BC96D6}">
      <dgm:prSet/>
      <dgm:spPr/>
      <dgm:t>
        <a:bodyPr/>
        <a:lstStyle/>
        <a:p>
          <a:endParaRPr lang="en-US"/>
        </a:p>
      </dgm:t>
    </dgm:pt>
    <dgm:pt modelId="{6ADE2318-E32D-4034-BFEB-EE663FB9DE1E}" type="sibTrans" cxnId="{518C158B-BF63-4760-9E04-391F58BC96D6}">
      <dgm:prSet/>
      <dgm:spPr/>
      <dgm:t>
        <a:bodyPr/>
        <a:lstStyle/>
        <a:p>
          <a:endParaRPr lang="en-US"/>
        </a:p>
      </dgm:t>
    </dgm:pt>
    <dgm:pt modelId="{CA18259B-CEC1-445C-87B8-06C7084F9AE1}">
      <dgm:prSet phldr="0"/>
      <dgm:spPr>
        <a:xfrm>
          <a:off x="4447128" y="2545369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Build Trust</a:t>
          </a:r>
        </a:p>
      </dgm:t>
    </dgm:pt>
    <dgm:pt modelId="{57445577-5CD8-4511-9C5C-F94734F74C25}" type="parTrans" cxnId="{B810D759-B252-4011-888E-2462CDFDB73B}">
      <dgm:prSet/>
      <dgm:spPr/>
      <dgm:t>
        <a:bodyPr/>
        <a:lstStyle/>
        <a:p>
          <a:endParaRPr lang="en-US"/>
        </a:p>
      </dgm:t>
    </dgm:pt>
    <dgm:pt modelId="{F5BD2B7C-5D3F-4021-9696-D14455FD633A}" type="sibTrans" cxnId="{B810D759-B252-4011-888E-2462CDFDB73B}">
      <dgm:prSet/>
      <dgm:spPr/>
      <dgm:t>
        <a:bodyPr/>
        <a:lstStyle/>
        <a:p>
          <a:endParaRPr lang="en-US"/>
        </a:p>
      </dgm:t>
    </dgm:pt>
    <dgm:pt modelId="{EBBF2128-69E6-4F69-BD81-2CF0154F9AEF}">
      <dgm:prSet phldr="0"/>
      <dgm:spPr>
        <a:xfrm>
          <a:off x="1517287" y="3956305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CI/CD</a:t>
          </a:r>
        </a:p>
      </dgm:t>
    </dgm:pt>
    <dgm:pt modelId="{17F211D9-3740-45D7-A2CD-4B942ADDC507}" type="parTrans" cxnId="{69B4A1BF-70F1-4CFC-ADCF-D8EDFC482EE9}">
      <dgm:prSet/>
      <dgm:spPr/>
      <dgm:t>
        <a:bodyPr/>
        <a:lstStyle/>
        <a:p>
          <a:endParaRPr lang="en-US"/>
        </a:p>
      </dgm:t>
    </dgm:pt>
    <dgm:pt modelId="{793D7045-6DB6-4026-8BAA-1290F60BE3A3}" type="sibTrans" cxnId="{69B4A1BF-70F1-4CFC-ADCF-D8EDFC482EE9}">
      <dgm:prSet/>
      <dgm:spPr/>
      <dgm:t>
        <a:bodyPr/>
        <a:lstStyle/>
        <a:p>
          <a:endParaRPr lang="en-US"/>
        </a:p>
      </dgm:t>
    </dgm:pt>
    <dgm:pt modelId="{232B2B8E-191F-474B-B5C9-F414998ACA85}">
      <dgm:prSet phldr="0"/>
      <dgm:spPr>
        <a:xfrm>
          <a:off x="793676" y="785959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Build on this in small steps</a:t>
          </a:r>
        </a:p>
      </dgm:t>
    </dgm:pt>
    <dgm:pt modelId="{66D34A3D-D0BA-454A-BDEF-A83A36A8CFEC}" type="parTrans" cxnId="{2622108E-3E2C-427E-BAD4-5BC391B48E15}">
      <dgm:prSet/>
      <dgm:spPr/>
      <dgm:t>
        <a:bodyPr/>
        <a:lstStyle/>
        <a:p>
          <a:endParaRPr lang="nl-NL"/>
        </a:p>
      </dgm:t>
    </dgm:pt>
    <dgm:pt modelId="{4D22FE40-CDC8-4C74-B95F-C1EACA3F6B07}" type="sibTrans" cxnId="{2622108E-3E2C-427E-BAD4-5BC391B48E15}">
      <dgm:prSet/>
      <dgm:spPr/>
      <dgm:t>
        <a:bodyPr/>
        <a:lstStyle/>
        <a:p>
          <a:endParaRPr lang="nl-NL"/>
        </a:p>
      </dgm:t>
    </dgm:pt>
    <dgm:pt modelId="{F470AA0F-D8CE-46CA-948C-D4AA67C3B4C5}">
      <dgm:prSet phldr="0"/>
      <dgm:spPr>
        <a:xfrm>
          <a:off x="3321943" y="3956305"/>
          <a:ext cx="1509740" cy="754870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Testing</a:t>
          </a:r>
        </a:p>
      </dgm:t>
    </dgm:pt>
    <dgm:pt modelId="{AE4F9B8E-328F-4515-B9FF-D4D7D4ECA11A}" type="parTrans" cxnId="{E5216C4E-7EC1-4A13-BF05-FD3EA9C2BC87}">
      <dgm:prSet/>
      <dgm:spPr/>
      <dgm:t>
        <a:bodyPr/>
        <a:lstStyle/>
        <a:p>
          <a:endParaRPr lang="nl-NL"/>
        </a:p>
      </dgm:t>
    </dgm:pt>
    <dgm:pt modelId="{BEA68DBC-EA79-4ED7-A24B-5BE82CC74AEA}" type="sibTrans" cxnId="{E5216C4E-7EC1-4A13-BF05-FD3EA9C2BC87}">
      <dgm:prSet/>
      <dgm:spPr/>
      <dgm:t>
        <a:bodyPr/>
        <a:lstStyle/>
        <a:p>
          <a:endParaRPr lang="nl-NL"/>
        </a:p>
      </dgm:t>
    </dgm:pt>
    <dgm:pt modelId="{4EF9459D-5E09-4087-816A-379B6456E9BE}" type="pres">
      <dgm:prSet presAssocID="{B6BC6E7E-B79A-47B6-97BB-A138FAD42E22}" presName="Name0" presStyleCnt="0">
        <dgm:presLayoutVars>
          <dgm:dir/>
          <dgm:resizeHandles val="exact"/>
        </dgm:presLayoutVars>
      </dgm:prSet>
      <dgm:spPr/>
    </dgm:pt>
    <dgm:pt modelId="{F87D0315-82D3-4D14-A063-B68B058088A4}" type="pres">
      <dgm:prSet presAssocID="{B6BC6E7E-B79A-47B6-97BB-A138FAD42E22}" presName="cycle" presStyleCnt="0"/>
      <dgm:spPr/>
    </dgm:pt>
    <dgm:pt modelId="{CB709049-3D69-4946-8D8C-86B9860F8091}" type="pres">
      <dgm:prSet presAssocID="{88D3524E-D6B6-431C-B685-5F52548E5947}" presName="nodeFirstNode" presStyleLbl="node1" presStyleIdx="0" presStyleCnt="6">
        <dgm:presLayoutVars>
          <dgm:bulletEnabled val="1"/>
        </dgm:presLayoutVars>
      </dgm:prSet>
      <dgm:spPr/>
    </dgm:pt>
    <dgm:pt modelId="{2F4B6F05-7D42-405B-AA22-0FA481923E2F}" type="pres">
      <dgm:prSet presAssocID="{5343DC06-0622-40C6-AEA1-68A7EFB028BA}" presName="sibTransFirstNode" presStyleLbl="bgShp" presStyleIdx="0" presStyleCnt="1"/>
      <dgm:spPr/>
    </dgm:pt>
    <dgm:pt modelId="{CE866F6B-2CE9-4CBC-825D-8E8AE4D97C2B}" type="pres">
      <dgm:prSet presAssocID="{EEB16C39-880F-4E62-A089-4FD64ECF1BD2}" presName="nodeFollowingNodes" presStyleLbl="node1" presStyleIdx="1" presStyleCnt="6">
        <dgm:presLayoutVars>
          <dgm:bulletEnabled val="1"/>
        </dgm:presLayoutVars>
      </dgm:prSet>
      <dgm:spPr/>
    </dgm:pt>
    <dgm:pt modelId="{F7F75EEC-93EA-481B-98AB-2BA058042987}" type="pres">
      <dgm:prSet presAssocID="{CA18259B-CEC1-445C-87B8-06C7084F9AE1}" presName="nodeFollowingNodes" presStyleLbl="node1" presStyleIdx="2" presStyleCnt="6">
        <dgm:presLayoutVars>
          <dgm:bulletEnabled val="1"/>
        </dgm:presLayoutVars>
      </dgm:prSet>
      <dgm:spPr/>
    </dgm:pt>
    <dgm:pt modelId="{516A0760-7451-456C-80D2-5DCF1C9AE6F5}" type="pres">
      <dgm:prSet presAssocID="{F470AA0F-D8CE-46CA-948C-D4AA67C3B4C5}" presName="nodeFollowingNodes" presStyleLbl="node1" presStyleIdx="3" presStyleCnt="6">
        <dgm:presLayoutVars>
          <dgm:bulletEnabled val="1"/>
        </dgm:presLayoutVars>
      </dgm:prSet>
      <dgm:spPr/>
    </dgm:pt>
    <dgm:pt modelId="{3F102D76-5435-46EA-AA09-D131BED304FC}" type="pres">
      <dgm:prSet presAssocID="{EBBF2128-69E6-4F69-BD81-2CF0154F9AEF}" presName="nodeFollowingNodes" presStyleLbl="node1" presStyleIdx="4" presStyleCnt="6">
        <dgm:presLayoutVars>
          <dgm:bulletEnabled val="1"/>
        </dgm:presLayoutVars>
      </dgm:prSet>
      <dgm:spPr/>
    </dgm:pt>
    <dgm:pt modelId="{65F8C853-208D-4BE9-9713-FBB1C982EDDD}" type="pres">
      <dgm:prSet presAssocID="{232B2B8E-191F-474B-B5C9-F414998ACA85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73931720-4DC0-4ABC-BA8B-13A8A72FE37B}" type="presOf" srcId="{F470AA0F-D8CE-46CA-948C-D4AA67C3B4C5}" destId="{516A0760-7451-456C-80D2-5DCF1C9AE6F5}" srcOrd="0" destOrd="0" presId="urn:microsoft.com/office/officeart/2005/8/layout/cycle3"/>
    <dgm:cxn modelId="{9666993F-5627-4110-9E12-87B1349F10A5}" type="presOf" srcId="{EEB16C39-880F-4E62-A089-4FD64ECF1BD2}" destId="{CE866F6B-2CE9-4CBC-825D-8E8AE4D97C2B}" srcOrd="0" destOrd="0" presId="urn:microsoft.com/office/officeart/2005/8/layout/cycle3"/>
    <dgm:cxn modelId="{1F152D41-54E9-417E-A749-FBB2F9E0A452}" type="presOf" srcId="{B6BC6E7E-B79A-47B6-97BB-A138FAD42E22}" destId="{4EF9459D-5E09-4087-816A-379B6456E9BE}" srcOrd="0" destOrd="0" presId="urn:microsoft.com/office/officeart/2005/8/layout/cycle3"/>
    <dgm:cxn modelId="{E5216C4E-7EC1-4A13-BF05-FD3EA9C2BC87}" srcId="{B6BC6E7E-B79A-47B6-97BB-A138FAD42E22}" destId="{F470AA0F-D8CE-46CA-948C-D4AA67C3B4C5}" srcOrd="3" destOrd="0" parTransId="{AE4F9B8E-328F-4515-B9FF-D4D7D4ECA11A}" sibTransId="{BEA68DBC-EA79-4ED7-A24B-5BE82CC74AEA}"/>
    <dgm:cxn modelId="{520D3951-0A54-47AF-AE16-E9ED7329A72E}" type="presOf" srcId="{5343DC06-0622-40C6-AEA1-68A7EFB028BA}" destId="{2F4B6F05-7D42-405B-AA22-0FA481923E2F}" srcOrd="0" destOrd="0" presId="urn:microsoft.com/office/officeart/2005/8/layout/cycle3"/>
    <dgm:cxn modelId="{BC03E757-7194-49D0-B8A8-10D736DB05CB}" type="presOf" srcId="{EBBF2128-69E6-4F69-BD81-2CF0154F9AEF}" destId="{3F102D76-5435-46EA-AA09-D131BED304FC}" srcOrd="0" destOrd="0" presId="urn:microsoft.com/office/officeart/2005/8/layout/cycle3"/>
    <dgm:cxn modelId="{B810D759-B252-4011-888E-2462CDFDB73B}" srcId="{B6BC6E7E-B79A-47B6-97BB-A138FAD42E22}" destId="{CA18259B-CEC1-445C-87B8-06C7084F9AE1}" srcOrd="2" destOrd="0" parTransId="{57445577-5CD8-4511-9C5C-F94734F74C25}" sibTransId="{F5BD2B7C-5D3F-4021-9696-D14455FD633A}"/>
    <dgm:cxn modelId="{DE73108B-7247-42EF-B46D-E2DA490D5487}" type="presOf" srcId="{88D3524E-D6B6-431C-B685-5F52548E5947}" destId="{CB709049-3D69-4946-8D8C-86B9860F8091}" srcOrd="0" destOrd="0" presId="urn:microsoft.com/office/officeart/2005/8/layout/cycle3"/>
    <dgm:cxn modelId="{518C158B-BF63-4760-9E04-391F58BC96D6}" srcId="{B6BC6E7E-B79A-47B6-97BB-A138FAD42E22}" destId="{EEB16C39-880F-4E62-A089-4FD64ECF1BD2}" srcOrd="1" destOrd="0" parTransId="{FAC4F5D5-6940-4B7B-82B7-2860B07B2BF6}" sibTransId="{6ADE2318-E32D-4034-BFEB-EE663FB9DE1E}"/>
    <dgm:cxn modelId="{2622108E-3E2C-427E-BAD4-5BC391B48E15}" srcId="{B6BC6E7E-B79A-47B6-97BB-A138FAD42E22}" destId="{232B2B8E-191F-474B-B5C9-F414998ACA85}" srcOrd="5" destOrd="0" parTransId="{66D34A3D-D0BA-454A-BDEF-A83A36A8CFEC}" sibTransId="{4D22FE40-CDC8-4C74-B95F-C1EACA3F6B07}"/>
    <dgm:cxn modelId="{A2EC1998-28D0-4482-9A72-78AB104176CF}" type="presOf" srcId="{CA18259B-CEC1-445C-87B8-06C7084F9AE1}" destId="{F7F75EEC-93EA-481B-98AB-2BA058042987}" srcOrd="0" destOrd="0" presId="urn:microsoft.com/office/officeart/2005/8/layout/cycle3"/>
    <dgm:cxn modelId="{69B4A1BF-70F1-4CFC-ADCF-D8EDFC482EE9}" srcId="{B6BC6E7E-B79A-47B6-97BB-A138FAD42E22}" destId="{EBBF2128-69E6-4F69-BD81-2CF0154F9AEF}" srcOrd="4" destOrd="0" parTransId="{17F211D9-3740-45D7-A2CD-4B942ADDC507}" sibTransId="{793D7045-6DB6-4026-8BAA-1290F60BE3A3}"/>
    <dgm:cxn modelId="{A278B3D0-B3E3-4C32-ADFD-D62965FB9ADE}" srcId="{B6BC6E7E-B79A-47B6-97BB-A138FAD42E22}" destId="{88D3524E-D6B6-431C-B685-5F52548E5947}" srcOrd="0" destOrd="0" parTransId="{FD25C223-D235-4E25-B02B-3488CC161632}" sibTransId="{5343DC06-0622-40C6-AEA1-68A7EFB028BA}"/>
    <dgm:cxn modelId="{F4FF7AE2-588C-4A6C-B6F3-E709F3D94076}" type="presOf" srcId="{232B2B8E-191F-474B-B5C9-F414998ACA85}" destId="{65F8C853-208D-4BE9-9713-FBB1C982EDDD}" srcOrd="0" destOrd="0" presId="urn:microsoft.com/office/officeart/2005/8/layout/cycle3"/>
    <dgm:cxn modelId="{92707A74-9E79-4FC3-A264-33DD2801325B}" type="presParOf" srcId="{4EF9459D-5E09-4087-816A-379B6456E9BE}" destId="{F87D0315-82D3-4D14-A063-B68B058088A4}" srcOrd="0" destOrd="0" presId="urn:microsoft.com/office/officeart/2005/8/layout/cycle3"/>
    <dgm:cxn modelId="{0602A479-110E-47C5-8E80-EFBF0C3CC4F5}" type="presParOf" srcId="{F87D0315-82D3-4D14-A063-B68B058088A4}" destId="{CB709049-3D69-4946-8D8C-86B9860F8091}" srcOrd="0" destOrd="0" presId="urn:microsoft.com/office/officeart/2005/8/layout/cycle3"/>
    <dgm:cxn modelId="{426F9135-179F-49A4-8C64-3BFE1B65552C}" type="presParOf" srcId="{F87D0315-82D3-4D14-A063-B68B058088A4}" destId="{2F4B6F05-7D42-405B-AA22-0FA481923E2F}" srcOrd="1" destOrd="0" presId="urn:microsoft.com/office/officeart/2005/8/layout/cycle3"/>
    <dgm:cxn modelId="{56FFEBE3-2CA6-4821-9C0B-BDAF809CA5BF}" type="presParOf" srcId="{F87D0315-82D3-4D14-A063-B68B058088A4}" destId="{CE866F6B-2CE9-4CBC-825D-8E8AE4D97C2B}" srcOrd="2" destOrd="0" presId="urn:microsoft.com/office/officeart/2005/8/layout/cycle3"/>
    <dgm:cxn modelId="{31282B11-9C17-4BA0-89DB-C0D4520FCE52}" type="presParOf" srcId="{F87D0315-82D3-4D14-A063-B68B058088A4}" destId="{F7F75EEC-93EA-481B-98AB-2BA058042987}" srcOrd="3" destOrd="0" presId="urn:microsoft.com/office/officeart/2005/8/layout/cycle3"/>
    <dgm:cxn modelId="{B8DE3324-93C3-4741-A640-AC62DF46E8B1}" type="presParOf" srcId="{F87D0315-82D3-4D14-A063-B68B058088A4}" destId="{516A0760-7451-456C-80D2-5DCF1C9AE6F5}" srcOrd="4" destOrd="0" presId="urn:microsoft.com/office/officeart/2005/8/layout/cycle3"/>
    <dgm:cxn modelId="{B008D3FA-97B5-4092-8A81-32402EB5E374}" type="presParOf" srcId="{F87D0315-82D3-4D14-A063-B68B058088A4}" destId="{3F102D76-5435-46EA-AA09-D131BED304FC}" srcOrd="5" destOrd="0" presId="urn:microsoft.com/office/officeart/2005/8/layout/cycle3"/>
    <dgm:cxn modelId="{0E7E8B76-F0C9-4AF6-97B3-6B308DA6F728}" type="presParOf" srcId="{F87D0315-82D3-4D14-A063-B68B058088A4}" destId="{65F8C853-208D-4BE9-9713-FBB1C982EDDD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C39120-427D-4855-B757-359DFD2F969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AF7CF0-E618-49A6-BB14-946719728C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err="1"/>
            <a:t>DevOps</a:t>
          </a:r>
          <a:r>
            <a:rPr lang="de-DE" b="0"/>
            <a:t>, Database </a:t>
          </a:r>
          <a:r>
            <a:rPr lang="de-DE" b="0" err="1"/>
            <a:t>DevOps</a:t>
          </a:r>
          <a:r>
            <a:rPr lang="de-DE" b="0"/>
            <a:t> and </a:t>
          </a:r>
          <a:r>
            <a:rPr lang="de-DE" b="0" err="1"/>
            <a:t>DataOps</a:t>
          </a:r>
          <a:endParaRPr lang="en-US" b="0"/>
        </a:p>
      </dgm:t>
    </dgm:pt>
    <dgm:pt modelId="{E4B7DCB2-18C9-4E0E-B68B-85CF33170FA2}" type="parTrans" cxnId="{662F1154-1DB3-4663-877A-0A2B40E8B01C}">
      <dgm:prSet/>
      <dgm:spPr/>
      <dgm:t>
        <a:bodyPr/>
        <a:lstStyle/>
        <a:p>
          <a:endParaRPr lang="en-US"/>
        </a:p>
      </dgm:t>
    </dgm:pt>
    <dgm:pt modelId="{F8BEBC6F-4483-4015-A609-ED11DC7051B6}" type="sibTrans" cxnId="{662F1154-1DB3-4663-877A-0A2B40E8B01C}">
      <dgm:prSet/>
      <dgm:spPr/>
      <dgm:t>
        <a:bodyPr/>
        <a:lstStyle/>
        <a:p>
          <a:endParaRPr lang="en-US"/>
        </a:p>
      </dgm:t>
    </dgm:pt>
    <dgm:pt modelId="{44DA393B-36F6-45E4-9DCF-BE8978A9AEA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DataOps</a:t>
          </a:r>
          <a:r>
            <a:rPr lang="de-DE"/>
            <a:t> </a:t>
          </a:r>
          <a:r>
            <a:rPr lang="de-DE" err="1"/>
            <a:t>Testing</a:t>
          </a:r>
          <a:r>
            <a:rPr lang="de-DE"/>
            <a:t> &amp; </a:t>
          </a:r>
          <a:r>
            <a:rPr lang="de-DE" err="1"/>
            <a:t>Governance</a:t>
          </a:r>
          <a:endParaRPr lang="en-US"/>
        </a:p>
      </dgm:t>
    </dgm:pt>
    <dgm:pt modelId="{09D309F3-7B5B-49CB-BDA5-5E962CA45042}" type="parTrans" cxnId="{C7659A0C-5063-482D-8F09-0C1372BD03FD}">
      <dgm:prSet/>
      <dgm:spPr/>
      <dgm:t>
        <a:bodyPr/>
        <a:lstStyle/>
        <a:p>
          <a:endParaRPr lang="en-US"/>
        </a:p>
      </dgm:t>
    </dgm:pt>
    <dgm:pt modelId="{33037411-297D-4E88-90FC-98968BD7823D}" type="sibTrans" cxnId="{C7659A0C-5063-482D-8F09-0C1372BD03FD}">
      <dgm:prSet/>
      <dgm:spPr/>
      <dgm:t>
        <a:bodyPr/>
        <a:lstStyle/>
        <a:p>
          <a:endParaRPr lang="en-US"/>
        </a:p>
      </dgm:t>
    </dgm:pt>
    <dgm:pt modelId="{91A7851D-04A5-4510-B263-33BE2EB748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Roadmap to DataOps</a:t>
          </a:r>
          <a:endParaRPr lang="en-US"/>
        </a:p>
      </dgm:t>
    </dgm:pt>
    <dgm:pt modelId="{9AFDFAB2-7477-4C9B-A632-AD351B187B1B}" type="parTrans" cxnId="{2F05B24B-3515-4FCF-AA2C-B48542DB93AF}">
      <dgm:prSet/>
      <dgm:spPr/>
      <dgm:t>
        <a:bodyPr/>
        <a:lstStyle/>
        <a:p>
          <a:endParaRPr lang="en-US"/>
        </a:p>
      </dgm:t>
    </dgm:pt>
    <dgm:pt modelId="{0FF728DB-4EAC-46C8-A331-69444728BFC5}" type="sibTrans" cxnId="{2F05B24B-3515-4FCF-AA2C-B48542DB93AF}">
      <dgm:prSet/>
      <dgm:spPr/>
      <dgm:t>
        <a:bodyPr/>
        <a:lstStyle/>
        <a:p>
          <a:endParaRPr lang="en-US"/>
        </a:p>
      </dgm:t>
    </dgm:pt>
    <dgm:pt modelId="{98CF4E33-15EE-4BCF-8E27-8A2B56D489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Wrap </a:t>
          </a:r>
          <a:r>
            <a:rPr lang="de-DE" b="1" err="1"/>
            <a:t>up</a:t>
          </a:r>
          <a:r>
            <a:rPr lang="de-DE" b="1"/>
            <a:t> &amp; Questions</a:t>
          </a:r>
          <a:endParaRPr lang="en-US" b="1"/>
        </a:p>
      </dgm:t>
    </dgm:pt>
    <dgm:pt modelId="{169E40F9-BB3C-4044-BB74-7864257733F9}" type="parTrans" cxnId="{2C1742EC-F65F-4779-8104-06EDB8D6D285}">
      <dgm:prSet/>
      <dgm:spPr/>
      <dgm:t>
        <a:bodyPr/>
        <a:lstStyle/>
        <a:p>
          <a:endParaRPr lang="en-US"/>
        </a:p>
      </dgm:t>
    </dgm:pt>
    <dgm:pt modelId="{A221AF90-A2D0-4559-97C6-60F42EC5F845}" type="sibTrans" cxnId="{2C1742EC-F65F-4779-8104-06EDB8D6D285}">
      <dgm:prSet/>
      <dgm:spPr/>
      <dgm:t>
        <a:bodyPr/>
        <a:lstStyle/>
        <a:p>
          <a:endParaRPr lang="en-US"/>
        </a:p>
      </dgm:t>
    </dgm:pt>
    <dgm:pt modelId="{F356330A-1E8B-4051-BD9D-59C13C733FDF}" type="pres">
      <dgm:prSet presAssocID="{92C39120-427D-4855-B757-359DFD2F9692}" presName="root" presStyleCnt="0">
        <dgm:presLayoutVars>
          <dgm:dir/>
          <dgm:resizeHandles val="exact"/>
        </dgm:presLayoutVars>
      </dgm:prSet>
      <dgm:spPr/>
    </dgm:pt>
    <dgm:pt modelId="{6549AF10-034D-41BF-9525-DAEAFCF89BA9}" type="pres">
      <dgm:prSet presAssocID="{B8AF7CF0-E618-49A6-BB14-946719728C07}" presName="compNode" presStyleCnt="0"/>
      <dgm:spPr/>
    </dgm:pt>
    <dgm:pt modelId="{8B9DEF5E-4C9B-42B3-8F42-D5C81998CE77}" type="pres">
      <dgm:prSet presAssocID="{B8AF7CF0-E618-49A6-BB14-946719728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28086F-A1C2-4D5C-9E2A-00F4958D225E}" type="pres">
      <dgm:prSet presAssocID="{B8AF7CF0-E618-49A6-BB14-946719728C07}" presName="spaceRect" presStyleCnt="0"/>
      <dgm:spPr/>
    </dgm:pt>
    <dgm:pt modelId="{9D2D5D7A-175A-49EC-BBCF-242FC105B0AD}" type="pres">
      <dgm:prSet presAssocID="{B8AF7CF0-E618-49A6-BB14-946719728C07}" presName="textRect" presStyleLbl="revTx" presStyleIdx="0" presStyleCnt="4">
        <dgm:presLayoutVars>
          <dgm:chMax val="1"/>
          <dgm:chPref val="1"/>
        </dgm:presLayoutVars>
      </dgm:prSet>
      <dgm:spPr/>
    </dgm:pt>
    <dgm:pt modelId="{515E86A2-2AC5-4E58-9256-F8F3A3381600}" type="pres">
      <dgm:prSet presAssocID="{F8BEBC6F-4483-4015-A609-ED11DC7051B6}" presName="sibTrans" presStyleCnt="0"/>
      <dgm:spPr/>
    </dgm:pt>
    <dgm:pt modelId="{ED85FE27-1266-4D00-8112-57ED4065A9FD}" type="pres">
      <dgm:prSet presAssocID="{44DA393B-36F6-45E4-9DCF-BE8978A9AEAA}" presName="compNode" presStyleCnt="0"/>
      <dgm:spPr/>
    </dgm:pt>
    <dgm:pt modelId="{53FEF53D-AD7C-4F90-A09F-DEB3E6BEC447}" type="pres">
      <dgm:prSet presAssocID="{44DA393B-36F6-45E4-9DCF-BE8978A9A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4A798C-3750-4307-A844-B7D89097AC92}" type="pres">
      <dgm:prSet presAssocID="{44DA393B-36F6-45E4-9DCF-BE8978A9AEAA}" presName="spaceRect" presStyleCnt="0"/>
      <dgm:spPr/>
    </dgm:pt>
    <dgm:pt modelId="{583949E0-C9F3-4112-B86F-C824D6AD9921}" type="pres">
      <dgm:prSet presAssocID="{44DA393B-36F6-45E4-9DCF-BE8978A9AEAA}" presName="textRect" presStyleLbl="revTx" presStyleIdx="1" presStyleCnt="4">
        <dgm:presLayoutVars>
          <dgm:chMax val="1"/>
          <dgm:chPref val="1"/>
        </dgm:presLayoutVars>
      </dgm:prSet>
      <dgm:spPr/>
    </dgm:pt>
    <dgm:pt modelId="{A45E9A7A-2186-4FE1-B4B0-5C57495E9DE1}" type="pres">
      <dgm:prSet presAssocID="{33037411-297D-4E88-90FC-98968BD7823D}" presName="sibTrans" presStyleCnt="0"/>
      <dgm:spPr/>
    </dgm:pt>
    <dgm:pt modelId="{11B8C285-3998-4078-9515-A7782C9F08AD}" type="pres">
      <dgm:prSet presAssocID="{91A7851D-04A5-4510-B263-33BE2EB74826}" presName="compNode" presStyleCnt="0"/>
      <dgm:spPr/>
    </dgm:pt>
    <dgm:pt modelId="{0B99081F-A101-4803-B308-D7DFAA8ECE98}" type="pres">
      <dgm:prSet presAssocID="{91A7851D-04A5-4510-B263-33BE2EB74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A1E8C83-790B-476C-BA1D-B9006EBAC560}" type="pres">
      <dgm:prSet presAssocID="{91A7851D-04A5-4510-B263-33BE2EB74826}" presName="spaceRect" presStyleCnt="0"/>
      <dgm:spPr/>
    </dgm:pt>
    <dgm:pt modelId="{CA3ECA5B-85BD-4A18-BBED-4B3AF64DEB13}" type="pres">
      <dgm:prSet presAssocID="{91A7851D-04A5-4510-B263-33BE2EB74826}" presName="textRect" presStyleLbl="revTx" presStyleIdx="2" presStyleCnt="4">
        <dgm:presLayoutVars>
          <dgm:chMax val="1"/>
          <dgm:chPref val="1"/>
        </dgm:presLayoutVars>
      </dgm:prSet>
      <dgm:spPr/>
    </dgm:pt>
    <dgm:pt modelId="{C23366B3-C991-4768-B865-918A9771B285}" type="pres">
      <dgm:prSet presAssocID="{0FF728DB-4EAC-46C8-A331-69444728BFC5}" presName="sibTrans" presStyleCnt="0"/>
      <dgm:spPr/>
    </dgm:pt>
    <dgm:pt modelId="{64707C8E-4363-416B-A6B8-4C6839FB9CEC}" type="pres">
      <dgm:prSet presAssocID="{98CF4E33-15EE-4BCF-8E27-8A2B56D489AE}" presName="compNode" presStyleCnt="0"/>
      <dgm:spPr/>
    </dgm:pt>
    <dgm:pt modelId="{1713994D-3052-4B5A-97BB-DD5880C6EEDE}" type="pres">
      <dgm:prSet presAssocID="{98CF4E33-15EE-4BCF-8E27-8A2B56D489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4F52024-52E8-4122-9395-E22D77EBDDD5}" type="pres">
      <dgm:prSet presAssocID="{98CF4E33-15EE-4BCF-8E27-8A2B56D489AE}" presName="spaceRect" presStyleCnt="0"/>
      <dgm:spPr/>
    </dgm:pt>
    <dgm:pt modelId="{3C254A35-FB11-46D3-B8D5-42DA0FE2D513}" type="pres">
      <dgm:prSet presAssocID="{98CF4E33-15EE-4BCF-8E27-8A2B56D489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659A0C-5063-482D-8F09-0C1372BD03FD}" srcId="{92C39120-427D-4855-B757-359DFD2F9692}" destId="{44DA393B-36F6-45E4-9DCF-BE8978A9AEAA}" srcOrd="1" destOrd="0" parTransId="{09D309F3-7B5B-49CB-BDA5-5E962CA45042}" sibTransId="{33037411-297D-4E88-90FC-98968BD7823D}"/>
    <dgm:cxn modelId="{2F05B24B-3515-4FCF-AA2C-B48542DB93AF}" srcId="{92C39120-427D-4855-B757-359DFD2F9692}" destId="{91A7851D-04A5-4510-B263-33BE2EB74826}" srcOrd="2" destOrd="0" parTransId="{9AFDFAB2-7477-4C9B-A632-AD351B187B1B}" sibTransId="{0FF728DB-4EAC-46C8-A331-69444728BFC5}"/>
    <dgm:cxn modelId="{662F1154-1DB3-4663-877A-0A2B40E8B01C}" srcId="{92C39120-427D-4855-B757-359DFD2F9692}" destId="{B8AF7CF0-E618-49A6-BB14-946719728C07}" srcOrd="0" destOrd="0" parTransId="{E4B7DCB2-18C9-4E0E-B68B-85CF33170FA2}" sibTransId="{F8BEBC6F-4483-4015-A609-ED11DC7051B6}"/>
    <dgm:cxn modelId="{305400A8-E14D-4FB1-9952-4862435CEDA9}" type="presOf" srcId="{98CF4E33-15EE-4BCF-8E27-8A2B56D489AE}" destId="{3C254A35-FB11-46D3-B8D5-42DA0FE2D513}" srcOrd="0" destOrd="0" presId="urn:microsoft.com/office/officeart/2018/2/layout/IconLabelList"/>
    <dgm:cxn modelId="{B74E34C5-D3EC-4F58-A902-258B9D1E30C3}" type="presOf" srcId="{B8AF7CF0-E618-49A6-BB14-946719728C07}" destId="{9D2D5D7A-175A-49EC-BBCF-242FC105B0AD}" srcOrd="0" destOrd="0" presId="urn:microsoft.com/office/officeart/2018/2/layout/IconLabelList"/>
    <dgm:cxn modelId="{9FCFB4CF-0450-42ED-8C03-7DAC23AD7CD9}" type="presOf" srcId="{44DA393B-36F6-45E4-9DCF-BE8978A9AEAA}" destId="{583949E0-C9F3-4112-B86F-C824D6AD9921}" srcOrd="0" destOrd="0" presId="urn:microsoft.com/office/officeart/2018/2/layout/IconLabelList"/>
    <dgm:cxn modelId="{848FBAE2-6196-4056-8DF7-282BED11F45E}" type="presOf" srcId="{92C39120-427D-4855-B757-359DFD2F9692}" destId="{F356330A-1E8B-4051-BD9D-59C13C733FDF}" srcOrd="0" destOrd="0" presId="urn:microsoft.com/office/officeart/2018/2/layout/IconLabelList"/>
    <dgm:cxn modelId="{478E65E7-6438-4B4C-BDEC-1FBBEE870EE5}" type="presOf" srcId="{91A7851D-04A5-4510-B263-33BE2EB74826}" destId="{CA3ECA5B-85BD-4A18-BBED-4B3AF64DEB13}" srcOrd="0" destOrd="0" presId="urn:microsoft.com/office/officeart/2018/2/layout/IconLabelList"/>
    <dgm:cxn modelId="{2C1742EC-F65F-4779-8104-06EDB8D6D285}" srcId="{92C39120-427D-4855-B757-359DFD2F9692}" destId="{98CF4E33-15EE-4BCF-8E27-8A2B56D489AE}" srcOrd="3" destOrd="0" parTransId="{169E40F9-BB3C-4044-BB74-7864257733F9}" sibTransId="{A221AF90-A2D0-4559-97C6-60F42EC5F845}"/>
    <dgm:cxn modelId="{591CA5D4-8D17-4CE4-BBB1-E8C263B91F1F}" type="presParOf" srcId="{F356330A-1E8B-4051-BD9D-59C13C733FDF}" destId="{6549AF10-034D-41BF-9525-DAEAFCF89BA9}" srcOrd="0" destOrd="0" presId="urn:microsoft.com/office/officeart/2018/2/layout/IconLabelList"/>
    <dgm:cxn modelId="{83DDB9F3-1371-4814-9311-6CCB6113268D}" type="presParOf" srcId="{6549AF10-034D-41BF-9525-DAEAFCF89BA9}" destId="{8B9DEF5E-4C9B-42B3-8F42-D5C81998CE77}" srcOrd="0" destOrd="0" presId="urn:microsoft.com/office/officeart/2018/2/layout/IconLabelList"/>
    <dgm:cxn modelId="{7E0EA587-1D03-4B91-9B13-AC7D4A3F5A0C}" type="presParOf" srcId="{6549AF10-034D-41BF-9525-DAEAFCF89BA9}" destId="{9428086F-A1C2-4D5C-9E2A-00F4958D225E}" srcOrd="1" destOrd="0" presId="urn:microsoft.com/office/officeart/2018/2/layout/IconLabelList"/>
    <dgm:cxn modelId="{E858218C-C596-43AE-847D-B8F9592FF80A}" type="presParOf" srcId="{6549AF10-034D-41BF-9525-DAEAFCF89BA9}" destId="{9D2D5D7A-175A-49EC-BBCF-242FC105B0AD}" srcOrd="2" destOrd="0" presId="urn:microsoft.com/office/officeart/2018/2/layout/IconLabelList"/>
    <dgm:cxn modelId="{E37CD9A3-47DD-4FC2-9654-46C36DCD8204}" type="presParOf" srcId="{F356330A-1E8B-4051-BD9D-59C13C733FDF}" destId="{515E86A2-2AC5-4E58-9256-F8F3A3381600}" srcOrd="1" destOrd="0" presId="urn:microsoft.com/office/officeart/2018/2/layout/IconLabelList"/>
    <dgm:cxn modelId="{DF5BB977-B2D0-46EE-897A-0A1DCDCCB060}" type="presParOf" srcId="{F356330A-1E8B-4051-BD9D-59C13C733FDF}" destId="{ED85FE27-1266-4D00-8112-57ED4065A9FD}" srcOrd="2" destOrd="0" presId="urn:microsoft.com/office/officeart/2018/2/layout/IconLabelList"/>
    <dgm:cxn modelId="{2208A800-2ADC-412A-BDC4-A67820FCC568}" type="presParOf" srcId="{ED85FE27-1266-4D00-8112-57ED4065A9FD}" destId="{53FEF53D-AD7C-4F90-A09F-DEB3E6BEC447}" srcOrd="0" destOrd="0" presId="urn:microsoft.com/office/officeart/2018/2/layout/IconLabelList"/>
    <dgm:cxn modelId="{49FC0878-8BBB-4A2B-B584-4D1C89120679}" type="presParOf" srcId="{ED85FE27-1266-4D00-8112-57ED4065A9FD}" destId="{464A798C-3750-4307-A844-B7D89097AC92}" srcOrd="1" destOrd="0" presId="urn:microsoft.com/office/officeart/2018/2/layout/IconLabelList"/>
    <dgm:cxn modelId="{DD72CE4F-C7F4-4037-915D-E00DB74CC5B8}" type="presParOf" srcId="{ED85FE27-1266-4D00-8112-57ED4065A9FD}" destId="{583949E0-C9F3-4112-B86F-C824D6AD9921}" srcOrd="2" destOrd="0" presId="urn:microsoft.com/office/officeart/2018/2/layout/IconLabelList"/>
    <dgm:cxn modelId="{7DE3A5BA-8FFD-41FC-8623-C5C31F42E422}" type="presParOf" srcId="{F356330A-1E8B-4051-BD9D-59C13C733FDF}" destId="{A45E9A7A-2186-4FE1-B4B0-5C57495E9DE1}" srcOrd="3" destOrd="0" presId="urn:microsoft.com/office/officeart/2018/2/layout/IconLabelList"/>
    <dgm:cxn modelId="{21AE2775-1DEA-45BE-8C5D-0ED2F59943EF}" type="presParOf" srcId="{F356330A-1E8B-4051-BD9D-59C13C733FDF}" destId="{11B8C285-3998-4078-9515-A7782C9F08AD}" srcOrd="4" destOrd="0" presId="urn:microsoft.com/office/officeart/2018/2/layout/IconLabelList"/>
    <dgm:cxn modelId="{E479E64C-8F41-4B4D-8AF6-9FA8554AD84F}" type="presParOf" srcId="{11B8C285-3998-4078-9515-A7782C9F08AD}" destId="{0B99081F-A101-4803-B308-D7DFAA8ECE98}" srcOrd="0" destOrd="0" presId="urn:microsoft.com/office/officeart/2018/2/layout/IconLabelList"/>
    <dgm:cxn modelId="{B3FDDA20-0BE6-418F-820B-0A37F73B62AF}" type="presParOf" srcId="{11B8C285-3998-4078-9515-A7782C9F08AD}" destId="{EA1E8C83-790B-476C-BA1D-B9006EBAC560}" srcOrd="1" destOrd="0" presId="urn:microsoft.com/office/officeart/2018/2/layout/IconLabelList"/>
    <dgm:cxn modelId="{69EA787E-C985-4D1A-803B-88A2A3634A8B}" type="presParOf" srcId="{11B8C285-3998-4078-9515-A7782C9F08AD}" destId="{CA3ECA5B-85BD-4A18-BBED-4B3AF64DEB13}" srcOrd="2" destOrd="0" presId="urn:microsoft.com/office/officeart/2018/2/layout/IconLabelList"/>
    <dgm:cxn modelId="{82FEFD4B-F8CE-4028-8A0F-76498642DB4B}" type="presParOf" srcId="{F356330A-1E8B-4051-BD9D-59C13C733FDF}" destId="{C23366B3-C991-4768-B865-918A9771B285}" srcOrd="5" destOrd="0" presId="urn:microsoft.com/office/officeart/2018/2/layout/IconLabelList"/>
    <dgm:cxn modelId="{4B7C5E13-C37F-4ACC-94CB-8A18D4C0A2CD}" type="presParOf" srcId="{F356330A-1E8B-4051-BD9D-59C13C733FDF}" destId="{64707C8E-4363-416B-A6B8-4C6839FB9CEC}" srcOrd="6" destOrd="0" presId="urn:microsoft.com/office/officeart/2018/2/layout/IconLabelList"/>
    <dgm:cxn modelId="{4A926FCA-6A61-426F-83EE-D91196D1BAA7}" type="presParOf" srcId="{64707C8E-4363-416B-A6B8-4C6839FB9CEC}" destId="{1713994D-3052-4B5A-97BB-DD5880C6EEDE}" srcOrd="0" destOrd="0" presId="urn:microsoft.com/office/officeart/2018/2/layout/IconLabelList"/>
    <dgm:cxn modelId="{3E89023C-209F-4FA6-9677-AD4CEE912FE0}" type="presParOf" srcId="{64707C8E-4363-416B-A6B8-4C6839FB9CEC}" destId="{B4F52024-52E8-4122-9395-E22D77EBDDD5}" srcOrd="1" destOrd="0" presId="urn:microsoft.com/office/officeart/2018/2/layout/IconLabelList"/>
    <dgm:cxn modelId="{61FDD59E-153B-43D1-977C-B6EEE94A81ED}" type="presParOf" srcId="{64707C8E-4363-416B-A6B8-4C6839FB9CEC}" destId="{3C254A35-FB11-46D3-B8D5-42DA0FE2D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39120-427D-4855-B757-359DFD2F969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AF7CF0-E618-49A6-BB14-946719728C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err="1"/>
            <a:t>DevOps</a:t>
          </a:r>
          <a:r>
            <a:rPr lang="de-DE" b="1"/>
            <a:t>, Database </a:t>
          </a:r>
          <a:r>
            <a:rPr lang="de-DE" b="1" err="1"/>
            <a:t>DevOps</a:t>
          </a:r>
          <a:r>
            <a:rPr lang="de-DE" b="1"/>
            <a:t> and </a:t>
          </a:r>
          <a:r>
            <a:rPr lang="de-DE" b="1" err="1"/>
            <a:t>DataOps</a:t>
          </a:r>
          <a:endParaRPr lang="en-US" b="1"/>
        </a:p>
      </dgm:t>
    </dgm:pt>
    <dgm:pt modelId="{E4B7DCB2-18C9-4E0E-B68B-85CF33170FA2}" type="parTrans" cxnId="{662F1154-1DB3-4663-877A-0A2B40E8B01C}">
      <dgm:prSet/>
      <dgm:spPr/>
      <dgm:t>
        <a:bodyPr/>
        <a:lstStyle/>
        <a:p>
          <a:endParaRPr lang="en-US"/>
        </a:p>
      </dgm:t>
    </dgm:pt>
    <dgm:pt modelId="{F8BEBC6F-4483-4015-A609-ED11DC7051B6}" type="sibTrans" cxnId="{662F1154-1DB3-4663-877A-0A2B40E8B01C}">
      <dgm:prSet/>
      <dgm:spPr/>
      <dgm:t>
        <a:bodyPr/>
        <a:lstStyle/>
        <a:p>
          <a:endParaRPr lang="en-US"/>
        </a:p>
      </dgm:t>
    </dgm:pt>
    <dgm:pt modelId="{44DA393B-36F6-45E4-9DCF-BE8978A9AEA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DataOps</a:t>
          </a:r>
          <a:r>
            <a:rPr lang="de-DE"/>
            <a:t> </a:t>
          </a:r>
          <a:r>
            <a:rPr lang="de-DE" err="1"/>
            <a:t>Testing</a:t>
          </a:r>
          <a:r>
            <a:rPr lang="de-DE"/>
            <a:t> &amp; </a:t>
          </a:r>
          <a:r>
            <a:rPr lang="de-DE" err="1"/>
            <a:t>Governance</a:t>
          </a:r>
          <a:endParaRPr lang="en-US"/>
        </a:p>
      </dgm:t>
    </dgm:pt>
    <dgm:pt modelId="{09D309F3-7B5B-49CB-BDA5-5E962CA45042}" type="parTrans" cxnId="{C7659A0C-5063-482D-8F09-0C1372BD03FD}">
      <dgm:prSet/>
      <dgm:spPr/>
      <dgm:t>
        <a:bodyPr/>
        <a:lstStyle/>
        <a:p>
          <a:endParaRPr lang="en-US"/>
        </a:p>
      </dgm:t>
    </dgm:pt>
    <dgm:pt modelId="{33037411-297D-4E88-90FC-98968BD7823D}" type="sibTrans" cxnId="{C7659A0C-5063-482D-8F09-0C1372BD03FD}">
      <dgm:prSet/>
      <dgm:spPr/>
      <dgm:t>
        <a:bodyPr/>
        <a:lstStyle/>
        <a:p>
          <a:endParaRPr lang="en-US"/>
        </a:p>
      </dgm:t>
    </dgm:pt>
    <dgm:pt modelId="{91A7851D-04A5-4510-B263-33BE2EB748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Roadmap to DataOps</a:t>
          </a:r>
          <a:endParaRPr lang="en-US"/>
        </a:p>
      </dgm:t>
    </dgm:pt>
    <dgm:pt modelId="{9AFDFAB2-7477-4C9B-A632-AD351B187B1B}" type="parTrans" cxnId="{2F05B24B-3515-4FCF-AA2C-B48542DB93AF}">
      <dgm:prSet/>
      <dgm:spPr/>
      <dgm:t>
        <a:bodyPr/>
        <a:lstStyle/>
        <a:p>
          <a:endParaRPr lang="en-US"/>
        </a:p>
      </dgm:t>
    </dgm:pt>
    <dgm:pt modelId="{0FF728DB-4EAC-46C8-A331-69444728BFC5}" type="sibTrans" cxnId="{2F05B24B-3515-4FCF-AA2C-B48542DB93AF}">
      <dgm:prSet/>
      <dgm:spPr/>
      <dgm:t>
        <a:bodyPr/>
        <a:lstStyle/>
        <a:p>
          <a:endParaRPr lang="en-US"/>
        </a:p>
      </dgm:t>
    </dgm:pt>
    <dgm:pt modelId="{98CF4E33-15EE-4BCF-8E27-8A2B56D489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Wrap up &amp; Questions</a:t>
          </a:r>
          <a:endParaRPr lang="en-US"/>
        </a:p>
      </dgm:t>
    </dgm:pt>
    <dgm:pt modelId="{169E40F9-BB3C-4044-BB74-7864257733F9}" type="parTrans" cxnId="{2C1742EC-F65F-4779-8104-06EDB8D6D285}">
      <dgm:prSet/>
      <dgm:spPr/>
      <dgm:t>
        <a:bodyPr/>
        <a:lstStyle/>
        <a:p>
          <a:endParaRPr lang="en-US"/>
        </a:p>
      </dgm:t>
    </dgm:pt>
    <dgm:pt modelId="{A221AF90-A2D0-4559-97C6-60F42EC5F845}" type="sibTrans" cxnId="{2C1742EC-F65F-4779-8104-06EDB8D6D285}">
      <dgm:prSet/>
      <dgm:spPr/>
      <dgm:t>
        <a:bodyPr/>
        <a:lstStyle/>
        <a:p>
          <a:endParaRPr lang="en-US"/>
        </a:p>
      </dgm:t>
    </dgm:pt>
    <dgm:pt modelId="{F356330A-1E8B-4051-BD9D-59C13C733FDF}" type="pres">
      <dgm:prSet presAssocID="{92C39120-427D-4855-B757-359DFD2F9692}" presName="root" presStyleCnt="0">
        <dgm:presLayoutVars>
          <dgm:dir/>
          <dgm:resizeHandles val="exact"/>
        </dgm:presLayoutVars>
      </dgm:prSet>
      <dgm:spPr/>
    </dgm:pt>
    <dgm:pt modelId="{6549AF10-034D-41BF-9525-DAEAFCF89BA9}" type="pres">
      <dgm:prSet presAssocID="{B8AF7CF0-E618-49A6-BB14-946719728C07}" presName="compNode" presStyleCnt="0"/>
      <dgm:spPr/>
    </dgm:pt>
    <dgm:pt modelId="{8B9DEF5E-4C9B-42B3-8F42-D5C81998CE77}" type="pres">
      <dgm:prSet presAssocID="{B8AF7CF0-E618-49A6-BB14-946719728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28086F-A1C2-4D5C-9E2A-00F4958D225E}" type="pres">
      <dgm:prSet presAssocID="{B8AF7CF0-E618-49A6-BB14-946719728C07}" presName="spaceRect" presStyleCnt="0"/>
      <dgm:spPr/>
    </dgm:pt>
    <dgm:pt modelId="{9D2D5D7A-175A-49EC-BBCF-242FC105B0AD}" type="pres">
      <dgm:prSet presAssocID="{B8AF7CF0-E618-49A6-BB14-946719728C07}" presName="textRect" presStyleLbl="revTx" presStyleIdx="0" presStyleCnt="4">
        <dgm:presLayoutVars>
          <dgm:chMax val="1"/>
          <dgm:chPref val="1"/>
        </dgm:presLayoutVars>
      </dgm:prSet>
      <dgm:spPr/>
    </dgm:pt>
    <dgm:pt modelId="{515E86A2-2AC5-4E58-9256-F8F3A3381600}" type="pres">
      <dgm:prSet presAssocID="{F8BEBC6F-4483-4015-A609-ED11DC7051B6}" presName="sibTrans" presStyleCnt="0"/>
      <dgm:spPr/>
    </dgm:pt>
    <dgm:pt modelId="{ED85FE27-1266-4D00-8112-57ED4065A9FD}" type="pres">
      <dgm:prSet presAssocID="{44DA393B-36F6-45E4-9DCF-BE8978A9AEAA}" presName="compNode" presStyleCnt="0"/>
      <dgm:spPr/>
    </dgm:pt>
    <dgm:pt modelId="{53FEF53D-AD7C-4F90-A09F-DEB3E6BEC447}" type="pres">
      <dgm:prSet presAssocID="{44DA393B-36F6-45E4-9DCF-BE8978A9A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4A798C-3750-4307-A844-B7D89097AC92}" type="pres">
      <dgm:prSet presAssocID="{44DA393B-36F6-45E4-9DCF-BE8978A9AEAA}" presName="spaceRect" presStyleCnt="0"/>
      <dgm:spPr/>
    </dgm:pt>
    <dgm:pt modelId="{583949E0-C9F3-4112-B86F-C824D6AD9921}" type="pres">
      <dgm:prSet presAssocID="{44DA393B-36F6-45E4-9DCF-BE8978A9AEAA}" presName="textRect" presStyleLbl="revTx" presStyleIdx="1" presStyleCnt="4">
        <dgm:presLayoutVars>
          <dgm:chMax val="1"/>
          <dgm:chPref val="1"/>
        </dgm:presLayoutVars>
      </dgm:prSet>
      <dgm:spPr/>
    </dgm:pt>
    <dgm:pt modelId="{A45E9A7A-2186-4FE1-B4B0-5C57495E9DE1}" type="pres">
      <dgm:prSet presAssocID="{33037411-297D-4E88-90FC-98968BD7823D}" presName="sibTrans" presStyleCnt="0"/>
      <dgm:spPr/>
    </dgm:pt>
    <dgm:pt modelId="{11B8C285-3998-4078-9515-A7782C9F08AD}" type="pres">
      <dgm:prSet presAssocID="{91A7851D-04A5-4510-B263-33BE2EB74826}" presName="compNode" presStyleCnt="0"/>
      <dgm:spPr/>
    </dgm:pt>
    <dgm:pt modelId="{0B99081F-A101-4803-B308-D7DFAA8ECE98}" type="pres">
      <dgm:prSet presAssocID="{91A7851D-04A5-4510-B263-33BE2EB74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A1E8C83-790B-476C-BA1D-B9006EBAC560}" type="pres">
      <dgm:prSet presAssocID="{91A7851D-04A5-4510-B263-33BE2EB74826}" presName="spaceRect" presStyleCnt="0"/>
      <dgm:spPr/>
    </dgm:pt>
    <dgm:pt modelId="{CA3ECA5B-85BD-4A18-BBED-4B3AF64DEB13}" type="pres">
      <dgm:prSet presAssocID="{91A7851D-04A5-4510-B263-33BE2EB74826}" presName="textRect" presStyleLbl="revTx" presStyleIdx="2" presStyleCnt="4">
        <dgm:presLayoutVars>
          <dgm:chMax val="1"/>
          <dgm:chPref val="1"/>
        </dgm:presLayoutVars>
      </dgm:prSet>
      <dgm:spPr/>
    </dgm:pt>
    <dgm:pt modelId="{C23366B3-C991-4768-B865-918A9771B285}" type="pres">
      <dgm:prSet presAssocID="{0FF728DB-4EAC-46C8-A331-69444728BFC5}" presName="sibTrans" presStyleCnt="0"/>
      <dgm:spPr/>
    </dgm:pt>
    <dgm:pt modelId="{64707C8E-4363-416B-A6B8-4C6839FB9CEC}" type="pres">
      <dgm:prSet presAssocID="{98CF4E33-15EE-4BCF-8E27-8A2B56D489AE}" presName="compNode" presStyleCnt="0"/>
      <dgm:spPr/>
    </dgm:pt>
    <dgm:pt modelId="{1713994D-3052-4B5A-97BB-DD5880C6EEDE}" type="pres">
      <dgm:prSet presAssocID="{98CF4E33-15EE-4BCF-8E27-8A2B56D489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4F52024-52E8-4122-9395-E22D77EBDDD5}" type="pres">
      <dgm:prSet presAssocID="{98CF4E33-15EE-4BCF-8E27-8A2B56D489AE}" presName="spaceRect" presStyleCnt="0"/>
      <dgm:spPr/>
    </dgm:pt>
    <dgm:pt modelId="{3C254A35-FB11-46D3-B8D5-42DA0FE2D513}" type="pres">
      <dgm:prSet presAssocID="{98CF4E33-15EE-4BCF-8E27-8A2B56D489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659A0C-5063-482D-8F09-0C1372BD03FD}" srcId="{92C39120-427D-4855-B757-359DFD2F9692}" destId="{44DA393B-36F6-45E4-9DCF-BE8978A9AEAA}" srcOrd="1" destOrd="0" parTransId="{09D309F3-7B5B-49CB-BDA5-5E962CA45042}" sibTransId="{33037411-297D-4E88-90FC-98968BD7823D}"/>
    <dgm:cxn modelId="{2F05B24B-3515-4FCF-AA2C-B48542DB93AF}" srcId="{92C39120-427D-4855-B757-359DFD2F9692}" destId="{91A7851D-04A5-4510-B263-33BE2EB74826}" srcOrd="2" destOrd="0" parTransId="{9AFDFAB2-7477-4C9B-A632-AD351B187B1B}" sibTransId="{0FF728DB-4EAC-46C8-A331-69444728BFC5}"/>
    <dgm:cxn modelId="{662F1154-1DB3-4663-877A-0A2B40E8B01C}" srcId="{92C39120-427D-4855-B757-359DFD2F9692}" destId="{B8AF7CF0-E618-49A6-BB14-946719728C07}" srcOrd="0" destOrd="0" parTransId="{E4B7DCB2-18C9-4E0E-B68B-85CF33170FA2}" sibTransId="{F8BEBC6F-4483-4015-A609-ED11DC7051B6}"/>
    <dgm:cxn modelId="{305400A8-E14D-4FB1-9952-4862435CEDA9}" type="presOf" srcId="{98CF4E33-15EE-4BCF-8E27-8A2B56D489AE}" destId="{3C254A35-FB11-46D3-B8D5-42DA0FE2D513}" srcOrd="0" destOrd="0" presId="urn:microsoft.com/office/officeart/2018/2/layout/IconLabelList"/>
    <dgm:cxn modelId="{B74E34C5-D3EC-4F58-A902-258B9D1E30C3}" type="presOf" srcId="{B8AF7CF0-E618-49A6-BB14-946719728C07}" destId="{9D2D5D7A-175A-49EC-BBCF-242FC105B0AD}" srcOrd="0" destOrd="0" presId="urn:microsoft.com/office/officeart/2018/2/layout/IconLabelList"/>
    <dgm:cxn modelId="{9FCFB4CF-0450-42ED-8C03-7DAC23AD7CD9}" type="presOf" srcId="{44DA393B-36F6-45E4-9DCF-BE8978A9AEAA}" destId="{583949E0-C9F3-4112-B86F-C824D6AD9921}" srcOrd="0" destOrd="0" presId="urn:microsoft.com/office/officeart/2018/2/layout/IconLabelList"/>
    <dgm:cxn modelId="{848FBAE2-6196-4056-8DF7-282BED11F45E}" type="presOf" srcId="{92C39120-427D-4855-B757-359DFD2F9692}" destId="{F356330A-1E8B-4051-BD9D-59C13C733FDF}" srcOrd="0" destOrd="0" presId="urn:microsoft.com/office/officeart/2018/2/layout/IconLabelList"/>
    <dgm:cxn modelId="{478E65E7-6438-4B4C-BDEC-1FBBEE870EE5}" type="presOf" srcId="{91A7851D-04A5-4510-B263-33BE2EB74826}" destId="{CA3ECA5B-85BD-4A18-BBED-4B3AF64DEB13}" srcOrd="0" destOrd="0" presId="urn:microsoft.com/office/officeart/2018/2/layout/IconLabelList"/>
    <dgm:cxn modelId="{2C1742EC-F65F-4779-8104-06EDB8D6D285}" srcId="{92C39120-427D-4855-B757-359DFD2F9692}" destId="{98CF4E33-15EE-4BCF-8E27-8A2B56D489AE}" srcOrd="3" destOrd="0" parTransId="{169E40F9-BB3C-4044-BB74-7864257733F9}" sibTransId="{A221AF90-A2D0-4559-97C6-60F42EC5F845}"/>
    <dgm:cxn modelId="{591CA5D4-8D17-4CE4-BBB1-E8C263B91F1F}" type="presParOf" srcId="{F356330A-1E8B-4051-BD9D-59C13C733FDF}" destId="{6549AF10-034D-41BF-9525-DAEAFCF89BA9}" srcOrd="0" destOrd="0" presId="urn:microsoft.com/office/officeart/2018/2/layout/IconLabelList"/>
    <dgm:cxn modelId="{83DDB9F3-1371-4814-9311-6CCB6113268D}" type="presParOf" srcId="{6549AF10-034D-41BF-9525-DAEAFCF89BA9}" destId="{8B9DEF5E-4C9B-42B3-8F42-D5C81998CE77}" srcOrd="0" destOrd="0" presId="urn:microsoft.com/office/officeart/2018/2/layout/IconLabelList"/>
    <dgm:cxn modelId="{7E0EA587-1D03-4B91-9B13-AC7D4A3F5A0C}" type="presParOf" srcId="{6549AF10-034D-41BF-9525-DAEAFCF89BA9}" destId="{9428086F-A1C2-4D5C-9E2A-00F4958D225E}" srcOrd="1" destOrd="0" presId="urn:microsoft.com/office/officeart/2018/2/layout/IconLabelList"/>
    <dgm:cxn modelId="{E858218C-C596-43AE-847D-B8F9592FF80A}" type="presParOf" srcId="{6549AF10-034D-41BF-9525-DAEAFCF89BA9}" destId="{9D2D5D7A-175A-49EC-BBCF-242FC105B0AD}" srcOrd="2" destOrd="0" presId="urn:microsoft.com/office/officeart/2018/2/layout/IconLabelList"/>
    <dgm:cxn modelId="{E37CD9A3-47DD-4FC2-9654-46C36DCD8204}" type="presParOf" srcId="{F356330A-1E8B-4051-BD9D-59C13C733FDF}" destId="{515E86A2-2AC5-4E58-9256-F8F3A3381600}" srcOrd="1" destOrd="0" presId="urn:microsoft.com/office/officeart/2018/2/layout/IconLabelList"/>
    <dgm:cxn modelId="{DF5BB977-B2D0-46EE-897A-0A1DCDCCB060}" type="presParOf" srcId="{F356330A-1E8B-4051-BD9D-59C13C733FDF}" destId="{ED85FE27-1266-4D00-8112-57ED4065A9FD}" srcOrd="2" destOrd="0" presId="urn:microsoft.com/office/officeart/2018/2/layout/IconLabelList"/>
    <dgm:cxn modelId="{2208A800-2ADC-412A-BDC4-A67820FCC568}" type="presParOf" srcId="{ED85FE27-1266-4D00-8112-57ED4065A9FD}" destId="{53FEF53D-AD7C-4F90-A09F-DEB3E6BEC447}" srcOrd="0" destOrd="0" presId="urn:microsoft.com/office/officeart/2018/2/layout/IconLabelList"/>
    <dgm:cxn modelId="{49FC0878-8BBB-4A2B-B584-4D1C89120679}" type="presParOf" srcId="{ED85FE27-1266-4D00-8112-57ED4065A9FD}" destId="{464A798C-3750-4307-A844-B7D89097AC92}" srcOrd="1" destOrd="0" presId="urn:microsoft.com/office/officeart/2018/2/layout/IconLabelList"/>
    <dgm:cxn modelId="{DD72CE4F-C7F4-4037-915D-E00DB74CC5B8}" type="presParOf" srcId="{ED85FE27-1266-4D00-8112-57ED4065A9FD}" destId="{583949E0-C9F3-4112-B86F-C824D6AD9921}" srcOrd="2" destOrd="0" presId="urn:microsoft.com/office/officeart/2018/2/layout/IconLabelList"/>
    <dgm:cxn modelId="{7DE3A5BA-8FFD-41FC-8623-C5C31F42E422}" type="presParOf" srcId="{F356330A-1E8B-4051-BD9D-59C13C733FDF}" destId="{A45E9A7A-2186-4FE1-B4B0-5C57495E9DE1}" srcOrd="3" destOrd="0" presId="urn:microsoft.com/office/officeart/2018/2/layout/IconLabelList"/>
    <dgm:cxn modelId="{21AE2775-1DEA-45BE-8C5D-0ED2F59943EF}" type="presParOf" srcId="{F356330A-1E8B-4051-BD9D-59C13C733FDF}" destId="{11B8C285-3998-4078-9515-A7782C9F08AD}" srcOrd="4" destOrd="0" presId="urn:microsoft.com/office/officeart/2018/2/layout/IconLabelList"/>
    <dgm:cxn modelId="{E479E64C-8F41-4B4D-8AF6-9FA8554AD84F}" type="presParOf" srcId="{11B8C285-3998-4078-9515-A7782C9F08AD}" destId="{0B99081F-A101-4803-B308-D7DFAA8ECE98}" srcOrd="0" destOrd="0" presId="urn:microsoft.com/office/officeart/2018/2/layout/IconLabelList"/>
    <dgm:cxn modelId="{B3FDDA20-0BE6-418F-820B-0A37F73B62AF}" type="presParOf" srcId="{11B8C285-3998-4078-9515-A7782C9F08AD}" destId="{EA1E8C83-790B-476C-BA1D-B9006EBAC560}" srcOrd="1" destOrd="0" presId="urn:microsoft.com/office/officeart/2018/2/layout/IconLabelList"/>
    <dgm:cxn modelId="{69EA787E-C985-4D1A-803B-88A2A3634A8B}" type="presParOf" srcId="{11B8C285-3998-4078-9515-A7782C9F08AD}" destId="{CA3ECA5B-85BD-4A18-BBED-4B3AF64DEB13}" srcOrd="2" destOrd="0" presId="urn:microsoft.com/office/officeart/2018/2/layout/IconLabelList"/>
    <dgm:cxn modelId="{82FEFD4B-F8CE-4028-8A0F-76498642DB4B}" type="presParOf" srcId="{F356330A-1E8B-4051-BD9D-59C13C733FDF}" destId="{C23366B3-C991-4768-B865-918A9771B285}" srcOrd="5" destOrd="0" presId="urn:microsoft.com/office/officeart/2018/2/layout/IconLabelList"/>
    <dgm:cxn modelId="{4B7C5E13-C37F-4ACC-94CB-8A18D4C0A2CD}" type="presParOf" srcId="{F356330A-1E8B-4051-BD9D-59C13C733FDF}" destId="{64707C8E-4363-416B-A6B8-4C6839FB9CEC}" srcOrd="6" destOrd="0" presId="urn:microsoft.com/office/officeart/2018/2/layout/IconLabelList"/>
    <dgm:cxn modelId="{4A926FCA-6A61-426F-83EE-D91196D1BAA7}" type="presParOf" srcId="{64707C8E-4363-416B-A6B8-4C6839FB9CEC}" destId="{1713994D-3052-4B5A-97BB-DD5880C6EEDE}" srcOrd="0" destOrd="0" presId="urn:microsoft.com/office/officeart/2018/2/layout/IconLabelList"/>
    <dgm:cxn modelId="{3E89023C-209F-4FA6-9677-AD4CEE912FE0}" type="presParOf" srcId="{64707C8E-4363-416B-A6B8-4C6839FB9CEC}" destId="{B4F52024-52E8-4122-9395-E22D77EBDDD5}" srcOrd="1" destOrd="0" presId="urn:microsoft.com/office/officeart/2018/2/layout/IconLabelList"/>
    <dgm:cxn modelId="{61FDD59E-153B-43D1-977C-B6EEE94A81ED}" type="presParOf" srcId="{64707C8E-4363-416B-A6B8-4C6839FB9CEC}" destId="{3C254A35-FB11-46D3-B8D5-42DA0FE2D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1F4E9A-75C0-48E5-8B5C-3D8BB537A1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E296FC6-684E-4EAA-A6B9-628E774311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(Azure) DevOps</a:t>
          </a:r>
        </a:p>
      </dgm:t>
    </dgm:pt>
    <dgm:pt modelId="{D1F45B8C-0653-4CFD-B986-4BAA7A80D035}" type="parTrans" cxnId="{3595B35A-4F86-4E1B-9574-790BB60365B9}">
      <dgm:prSet/>
      <dgm:spPr/>
      <dgm:t>
        <a:bodyPr/>
        <a:lstStyle/>
        <a:p>
          <a:endParaRPr lang="en-US"/>
        </a:p>
      </dgm:t>
    </dgm:pt>
    <dgm:pt modelId="{8497AE66-725D-45AD-9D2E-5EBF6A52A981}" type="sibTrans" cxnId="{3595B35A-4F86-4E1B-9574-790BB60365B9}">
      <dgm:prSet/>
      <dgm:spPr/>
      <dgm:t>
        <a:bodyPr/>
        <a:lstStyle/>
        <a:p>
          <a:endParaRPr lang="en-US"/>
        </a:p>
      </dgm:t>
    </dgm:pt>
    <dgm:pt modelId="{64D85C20-543E-4C1C-8D63-124BF5079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of database through GIT</a:t>
          </a:r>
        </a:p>
      </dgm:t>
    </dgm:pt>
    <dgm:pt modelId="{D95E6AD0-C75F-493B-94FA-032E8C933624}" type="parTrans" cxnId="{D1C59A89-3EB4-49A6-B352-00AC9F6AE1FA}">
      <dgm:prSet/>
      <dgm:spPr/>
      <dgm:t>
        <a:bodyPr/>
        <a:lstStyle/>
        <a:p>
          <a:endParaRPr lang="en-US"/>
        </a:p>
      </dgm:t>
    </dgm:pt>
    <dgm:pt modelId="{5994967F-67C2-49EA-BDCE-3F89659ABED4}" type="sibTrans" cxnId="{D1C59A89-3EB4-49A6-B352-00AC9F6AE1FA}">
      <dgm:prSet/>
      <dgm:spPr/>
      <dgm:t>
        <a:bodyPr/>
        <a:lstStyle/>
        <a:p>
          <a:endParaRPr lang="en-US"/>
        </a:p>
      </dgm:t>
    </dgm:pt>
    <dgm:pt modelId="{34D283E1-8598-4B7D-ACE8-9728B6B15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Version control</a:t>
          </a:r>
        </a:p>
      </dgm:t>
    </dgm:pt>
    <dgm:pt modelId="{D025E6A0-DC85-4BB5-9A96-AB18F6F9623E}" type="parTrans" cxnId="{1C379164-FF88-48E2-82C4-8283677F686C}">
      <dgm:prSet/>
      <dgm:spPr/>
      <dgm:t>
        <a:bodyPr/>
        <a:lstStyle/>
        <a:p>
          <a:endParaRPr lang="en-US"/>
        </a:p>
      </dgm:t>
    </dgm:pt>
    <dgm:pt modelId="{C36217D7-FFDA-485C-BA60-4BB82FBC9458}" type="sibTrans" cxnId="{1C379164-FF88-48E2-82C4-8283677F686C}">
      <dgm:prSet/>
      <dgm:spPr/>
      <dgm:t>
        <a:bodyPr/>
        <a:lstStyle/>
        <a:p>
          <a:endParaRPr lang="en-US"/>
        </a:p>
      </dgm:t>
    </dgm:pt>
    <dgm:pt modelId="{BFAA67EC-4841-4177-804A-B58A1B3F45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deployment</a:t>
          </a:r>
        </a:p>
      </dgm:t>
    </dgm:pt>
    <dgm:pt modelId="{32453713-E8FC-41FB-BB64-8D611880EC6C}" type="parTrans" cxnId="{571B5E0F-FA0B-4884-93B6-76262136A050}">
      <dgm:prSet/>
      <dgm:spPr/>
      <dgm:t>
        <a:bodyPr/>
        <a:lstStyle/>
        <a:p>
          <a:endParaRPr lang="en-US"/>
        </a:p>
      </dgm:t>
    </dgm:pt>
    <dgm:pt modelId="{1D7AFEAB-DCBF-4786-A7B9-BB7341586C36}" type="sibTrans" cxnId="{571B5E0F-FA0B-4884-93B6-76262136A050}">
      <dgm:prSet/>
      <dgm:spPr/>
      <dgm:t>
        <a:bodyPr/>
        <a:lstStyle/>
        <a:p>
          <a:endParaRPr lang="en-US"/>
        </a:p>
      </dgm:t>
    </dgm:pt>
    <dgm:pt modelId="{01A10F48-3357-49A0-8D55-123966DD63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deployment </a:t>
          </a:r>
        </a:p>
      </dgm:t>
    </dgm:pt>
    <dgm:pt modelId="{7B0FD283-1312-425C-B211-3A1FDBDE1AD4}" type="parTrans" cxnId="{2A969217-1030-4C9E-928C-A9D5B1F66E87}">
      <dgm:prSet/>
      <dgm:spPr/>
      <dgm:t>
        <a:bodyPr/>
        <a:lstStyle/>
        <a:p>
          <a:endParaRPr lang="en-US"/>
        </a:p>
      </dgm:t>
    </dgm:pt>
    <dgm:pt modelId="{E1C09866-12B5-45D6-9D95-9BBBA53A5E3A}" type="sibTrans" cxnId="{2A969217-1030-4C9E-928C-A9D5B1F66E87}">
      <dgm:prSet/>
      <dgm:spPr/>
      <dgm:t>
        <a:bodyPr/>
        <a:lstStyle/>
        <a:p>
          <a:endParaRPr lang="en-US"/>
        </a:p>
      </dgm:t>
    </dgm:pt>
    <dgm:pt modelId="{1AE060CA-5834-46A9-B13A-CBC636DA40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sure nothing breaks (unexpected)</a:t>
          </a:r>
        </a:p>
      </dgm:t>
    </dgm:pt>
    <dgm:pt modelId="{4465AAFF-CA2A-4ED5-A59E-5BA67F24BA03}" type="parTrans" cxnId="{1D4B92F3-0BDD-4FA0-AF64-7A69F4B86083}">
      <dgm:prSet/>
      <dgm:spPr/>
      <dgm:t>
        <a:bodyPr/>
        <a:lstStyle/>
        <a:p>
          <a:endParaRPr lang="en-US"/>
        </a:p>
      </dgm:t>
    </dgm:pt>
    <dgm:pt modelId="{B6EDD2FC-4BCB-4979-A02F-338864388E66}" type="sibTrans" cxnId="{1D4B92F3-0BDD-4FA0-AF64-7A69F4B86083}">
      <dgm:prSet/>
      <dgm:spPr/>
      <dgm:t>
        <a:bodyPr/>
        <a:lstStyle/>
        <a:p>
          <a:endParaRPr lang="en-US"/>
        </a:p>
      </dgm:t>
    </dgm:pt>
    <dgm:pt modelId="{D0B6B139-4E6C-4B5E-BCDB-27879106B0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Unit tests</a:t>
          </a:r>
        </a:p>
      </dgm:t>
    </dgm:pt>
    <dgm:pt modelId="{A3922B91-70C8-4B66-9885-6F5C888F883B}" type="parTrans" cxnId="{C0F267EF-1CB8-4D55-8D11-8894C21F1193}">
      <dgm:prSet/>
      <dgm:spPr/>
      <dgm:t>
        <a:bodyPr/>
        <a:lstStyle/>
        <a:p>
          <a:endParaRPr lang="en-US"/>
        </a:p>
      </dgm:t>
    </dgm:pt>
    <dgm:pt modelId="{AD92216F-5250-49BF-B038-6AFB1401C393}" type="sibTrans" cxnId="{C0F267EF-1CB8-4D55-8D11-8894C21F1193}">
      <dgm:prSet/>
      <dgm:spPr/>
      <dgm:t>
        <a:bodyPr/>
        <a:lstStyle/>
        <a:p>
          <a:endParaRPr lang="en-US"/>
        </a:p>
      </dgm:t>
    </dgm:pt>
    <dgm:pt modelId="{0C3910A3-BF71-4141-8F4D-1904C2AB2C6D}" type="pres">
      <dgm:prSet presAssocID="{BC1F4E9A-75C0-48E5-8B5C-3D8BB537A150}" presName="root" presStyleCnt="0">
        <dgm:presLayoutVars>
          <dgm:dir/>
          <dgm:resizeHandles val="exact"/>
        </dgm:presLayoutVars>
      </dgm:prSet>
      <dgm:spPr/>
    </dgm:pt>
    <dgm:pt modelId="{F6C4D1AB-F7BB-4B78-B4FC-D3885583CC1D}" type="pres">
      <dgm:prSet presAssocID="{9E296FC6-684E-4EAA-A6B9-628E77431114}" presName="compNode" presStyleCnt="0"/>
      <dgm:spPr/>
    </dgm:pt>
    <dgm:pt modelId="{EDEC5A89-F1EA-4018-8A7E-7E52E4B322F4}" type="pres">
      <dgm:prSet presAssocID="{9E296FC6-684E-4EAA-A6B9-628E77431114}" presName="bgRect" presStyleLbl="bgShp" presStyleIdx="0" presStyleCnt="4"/>
      <dgm:spPr/>
    </dgm:pt>
    <dgm:pt modelId="{8E74F756-DE5F-4DF9-BCC1-253FE94B2D0B}" type="pres">
      <dgm:prSet presAssocID="{9E296FC6-684E-4EAA-A6B9-628E774311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C952228-588C-4FB0-8FBA-6A041C6C9E89}" type="pres">
      <dgm:prSet presAssocID="{9E296FC6-684E-4EAA-A6B9-628E77431114}" presName="spaceRect" presStyleCnt="0"/>
      <dgm:spPr/>
    </dgm:pt>
    <dgm:pt modelId="{A88E1C24-4F0E-46F6-9FBC-F2534BF2C83F}" type="pres">
      <dgm:prSet presAssocID="{9E296FC6-684E-4EAA-A6B9-628E77431114}" presName="parTx" presStyleLbl="revTx" presStyleIdx="0" presStyleCnt="6">
        <dgm:presLayoutVars>
          <dgm:chMax val="0"/>
          <dgm:chPref val="0"/>
        </dgm:presLayoutVars>
      </dgm:prSet>
      <dgm:spPr/>
    </dgm:pt>
    <dgm:pt modelId="{DFB2B78C-FBE1-44AF-B311-06AE67015070}" type="pres">
      <dgm:prSet presAssocID="{8497AE66-725D-45AD-9D2E-5EBF6A52A981}" presName="sibTrans" presStyleCnt="0"/>
      <dgm:spPr/>
    </dgm:pt>
    <dgm:pt modelId="{C115275F-BCD7-43E7-85C8-5BCE0F2E2FFB}" type="pres">
      <dgm:prSet presAssocID="{64D85C20-543E-4C1C-8D63-124BF50792FD}" presName="compNode" presStyleCnt="0"/>
      <dgm:spPr/>
    </dgm:pt>
    <dgm:pt modelId="{D5835E00-6BCD-428F-A6C0-B65988B9D445}" type="pres">
      <dgm:prSet presAssocID="{64D85C20-543E-4C1C-8D63-124BF50792FD}" presName="bgRect" presStyleLbl="bgShp" presStyleIdx="1" presStyleCnt="4"/>
      <dgm:spPr/>
    </dgm:pt>
    <dgm:pt modelId="{7598A378-EA6C-4327-8FA0-0CAB252D0BF4}" type="pres">
      <dgm:prSet presAssocID="{64D85C20-543E-4C1C-8D63-124BF50792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9A0F5F-91F9-4B49-B5D1-01512DFC1939}" type="pres">
      <dgm:prSet presAssocID="{64D85C20-543E-4C1C-8D63-124BF50792FD}" presName="spaceRect" presStyleCnt="0"/>
      <dgm:spPr/>
    </dgm:pt>
    <dgm:pt modelId="{E3702897-DACD-4526-AFDB-CCE4E741D915}" type="pres">
      <dgm:prSet presAssocID="{64D85C20-543E-4C1C-8D63-124BF50792FD}" presName="parTx" presStyleLbl="revTx" presStyleIdx="1" presStyleCnt="6">
        <dgm:presLayoutVars>
          <dgm:chMax val="0"/>
          <dgm:chPref val="0"/>
        </dgm:presLayoutVars>
      </dgm:prSet>
      <dgm:spPr/>
    </dgm:pt>
    <dgm:pt modelId="{EA7B6EBF-F85A-4B6D-808B-6AB1CF1756A0}" type="pres">
      <dgm:prSet presAssocID="{64D85C20-543E-4C1C-8D63-124BF50792FD}" presName="desTx" presStyleLbl="revTx" presStyleIdx="2" presStyleCnt="6">
        <dgm:presLayoutVars/>
      </dgm:prSet>
      <dgm:spPr/>
    </dgm:pt>
    <dgm:pt modelId="{5512F6AE-13B3-4571-BF40-D1261DAC6E74}" type="pres">
      <dgm:prSet presAssocID="{5994967F-67C2-49EA-BDCE-3F89659ABED4}" presName="sibTrans" presStyleCnt="0"/>
      <dgm:spPr/>
    </dgm:pt>
    <dgm:pt modelId="{CBC15B63-C3BF-4AB2-94E0-69779FA046A4}" type="pres">
      <dgm:prSet presAssocID="{BFAA67EC-4841-4177-804A-B58A1B3F455B}" presName="compNode" presStyleCnt="0"/>
      <dgm:spPr/>
    </dgm:pt>
    <dgm:pt modelId="{5840DC34-9623-49D6-BF81-F2D79F155B4E}" type="pres">
      <dgm:prSet presAssocID="{BFAA67EC-4841-4177-804A-B58A1B3F455B}" presName="bgRect" presStyleLbl="bgShp" presStyleIdx="2" presStyleCnt="4"/>
      <dgm:spPr/>
    </dgm:pt>
    <dgm:pt modelId="{9E0679B3-A82A-4805-96C1-6A8774C41E94}" type="pres">
      <dgm:prSet presAssocID="{BFAA67EC-4841-4177-804A-B58A1B3F45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5514A3A-DA93-4506-931F-277F39F8D6B1}" type="pres">
      <dgm:prSet presAssocID="{BFAA67EC-4841-4177-804A-B58A1B3F455B}" presName="spaceRect" presStyleCnt="0"/>
      <dgm:spPr/>
    </dgm:pt>
    <dgm:pt modelId="{E6145655-4A4E-4225-8E63-18422EFED2F8}" type="pres">
      <dgm:prSet presAssocID="{BFAA67EC-4841-4177-804A-B58A1B3F455B}" presName="parTx" presStyleLbl="revTx" presStyleIdx="3" presStyleCnt="6">
        <dgm:presLayoutVars>
          <dgm:chMax val="0"/>
          <dgm:chPref val="0"/>
        </dgm:presLayoutVars>
      </dgm:prSet>
      <dgm:spPr/>
    </dgm:pt>
    <dgm:pt modelId="{3002D880-7C65-4FAA-B2CC-9BBCF1614475}" type="pres">
      <dgm:prSet presAssocID="{1D7AFEAB-DCBF-4786-A7B9-BB7341586C36}" presName="sibTrans" presStyleCnt="0"/>
      <dgm:spPr/>
    </dgm:pt>
    <dgm:pt modelId="{2F7322F0-C8F8-42EC-8CDE-5EF103911AD1}" type="pres">
      <dgm:prSet presAssocID="{01A10F48-3357-49A0-8D55-123966DD63B9}" presName="compNode" presStyleCnt="0"/>
      <dgm:spPr/>
    </dgm:pt>
    <dgm:pt modelId="{6F1F6D7E-C44F-43C0-B859-AA6F013AD941}" type="pres">
      <dgm:prSet presAssocID="{01A10F48-3357-49A0-8D55-123966DD63B9}" presName="bgRect" presStyleLbl="bgShp" presStyleIdx="3" presStyleCnt="4"/>
      <dgm:spPr/>
    </dgm:pt>
    <dgm:pt modelId="{7AC9214E-D7C8-4C76-ABDE-55BFC58B7212}" type="pres">
      <dgm:prSet presAssocID="{01A10F48-3357-49A0-8D55-123966DD63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B99A8C-E0EE-4DD1-9DC0-FBBFBE17B052}" type="pres">
      <dgm:prSet presAssocID="{01A10F48-3357-49A0-8D55-123966DD63B9}" presName="spaceRect" presStyleCnt="0"/>
      <dgm:spPr/>
    </dgm:pt>
    <dgm:pt modelId="{80627649-30AA-4314-88AC-45A27B4782AC}" type="pres">
      <dgm:prSet presAssocID="{01A10F48-3357-49A0-8D55-123966DD63B9}" presName="parTx" presStyleLbl="revTx" presStyleIdx="4" presStyleCnt="6">
        <dgm:presLayoutVars>
          <dgm:chMax val="0"/>
          <dgm:chPref val="0"/>
        </dgm:presLayoutVars>
      </dgm:prSet>
      <dgm:spPr/>
    </dgm:pt>
    <dgm:pt modelId="{24E4B58F-FC7D-4EEC-8104-642116AD75BB}" type="pres">
      <dgm:prSet presAssocID="{01A10F48-3357-49A0-8D55-123966DD63B9}" presName="desTx" presStyleLbl="revTx" presStyleIdx="5" presStyleCnt="6">
        <dgm:presLayoutVars/>
      </dgm:prSet>
      <dgm:spPr/>
    </dgm:pt>
  </dgm:ptLst>
  <dgm:cxnLst>
    <dgm:cxn modelId="{571B5E0F-FA0B-4884-93B6-76262136A050}" srcId="{BC1F4E9A-75C0-48E5-8B5C-3D8BB537A150}" destId="{BFAA67EC-4841-4177-804A-B58A1B3F455B}" srcOrd="2" destOrd="0" parTransId="{32453713-E8FC-41FB-BB64-8D611880EC6C}" sibTransId="{1D7AFEAB-DCBF-4786-A7B9-BB7341586C36}"/>
    <dgm:cxn modelId="{2A969217-1030-4C9E-928C-A9D5B1F66E87}" srcId="{BC1F4E9A-75C0-48E5-8B5C-3D8BB537A150}" destId="{01A10F48-3357-49A0-8D55-123966DD63B9}" srcOrd="3" destOrd="0" parTransId="{7B0FD283-1312-425C-B211-3A1FDBDE1AD4}" sibTransId="{E1C09866-12B5-45D6-9D95-9BBBA53A5E3A}"/>
    <dgm:cxn modelId="{2B46F319-96CB-4972-87E7-4794CFD64D1B}" type="presOf" srcId="{1AE060CA-5834-46A9-B13A-CBC636DA4080}" destId="{24E4B58F-FC7D-4EEC-8104-642116AD75BB}" srcOrd="0" destOrd="0" presId="urn:microsoft.com/office/officeart/2018/2/layout/IconVerticalSolidList"/>
    <dgm:cxn modelId="{4A233627-2518-4479-9398-785991F77AA6}" type="presOf" srcId="{64D85C20-543E-4C1C-8D63-124BF50792FD}" destId="{E3702897-DACD-4526-AFDB-CCE4E741D915}" srcOrd="0" destOrd="0" presId="urn:microsoft.com/office/officeart/2018/2/layout/IconVerticalSolidList"/>
    <dgm:cxn modelId="{3DB2DA3B-B6AE-48DD-A9C2-908364982980}" type="presOf" srcId="{9E296FC6-684E-4EAA-A6B9-628E77431114}" destId="{A88E1C24-4F0E-46F6-9FBC-F2534BF2C83F}" srcOrd="0" destOrd="0" presId="urn:microsoft.com/office/officeart/2018/2/layout/IconVerticalSolidList"/>
    <dgm:cxn modelId="{1C379164-FF88-48E2-82C4-8283677F686C}" srcId="{64D85C20-543E-4C1C-8D63-124BF50792FD}" destId="{34D283E1-8598-4B7D-ACE8-9728B6B15D8D}" srcOrd="0" destOrd="0" parTransId="{D025E6A0-DC85-4BB5-9A96-AB18F6F9623E}" sibTransId="{C36217D7-FFDA-485C-BA60-4BB82FBC9458}"/>
    <dgm:cxn modelId="{9A1AD350-A4A1-47EB-9149-93C0B03914DC}" type="presOf" srcId="{34D283E1-8598-4B7D-ACE8-9728B6B15D8D}" destId="{EA7B6EBF-F85A-4B6D-808B-6AB1CF1756A0}" srcOrd="0" destOrd="0" presId="urn:microsoft.com/office/officeart/2018/2/layout/IconVerticalSolidList"/>
    <dgm:cxn modelId="{3595B35A-4F86-4E1B-9574-790BB60365B9}" srcId="{BC1F4E9A-75C0-48E5-8B5C-3D8BB537A150}" destId="{9E296FC6-684E-4EAA-A6B9-628E77431114}" srcOrd="0" destOrd="0" parTransId="{D1F45B8C-0653-4CFD-B986-4BAA7A80D035}" sibTransId="{8497AE66-725D-45AD-9D2E-5EBF6A52A981}"/>
    <dgm:cxn modelId="{D1C59A89-3EB4-49A6-B352-00AC9F6AE1FA}" srcId="{BC1F4E9A-75C0-48E5-8B5C-3D8BB537A150}" destId="{64D85C20-543E-4C1C-8D63-124BF50792FD}" srcOrd="1" destOrd="0" parTransId="{D95E6AD0-C75F-493B-94FA-032E8C933624}" sibTransId="{5994967F-67C2-49EA-BDCE-3F89659ABED4}"/>
    <dgm:cxn modelId="{9DA8A995-69E8-43C9-878B-ED03560FA66F}" type="presOf" srcId="{BFAA67EC-4841-4177-804A-B58A1B3F455B}" destId="{E6145655-4A4E-4225-8E63-18422EFED2F8}" srcOrd="0" destOrd="0" presId="urn:microsoft.com/office/officeart/2018/2/layout/IconVerticalSolidList"/>
    <dgm:cxn modelId="{077727C4-78FA-4668-8F0F-98D675630B96}" type="presOf" srcId="{D0B6B139-4E6C-4B5E-BCDB-27879106B058}" destId="{24E4B58F-FC7D-4EEC-8104-642116AD75BB}" srcOrd="0" destOrd="1" presId="urn:microsoft.com/office/officeart/2018/2/layout/IconVerticalSolidList"/>
    <dgm:cxn modelId="{2D0674EE-14E3-4BE9-A262-CC618543C3D2}" type="presOf" srcId="{BC1F4E9A-75C0-48E5-8B5C-3D8BB537A150}" destId="{0C3910A3-BF71-4141-8F4D-1904C2AB2C6D}" srcOrd="0" destOrd="0" presId="urn:microsoft.com/office/officeart/2018/2/layout/IconVerticalSolidList"/>
    <dgm:cxn modelId="{C0F267EF-1CB8-4D55-8D11-8894C21F1193}" srcId="{01A10F48-3357-49A0-8D55-123966DD63B9}" destId="{D0B6B139-4E6C-4B5E-BCDB-27879106B058}" srcOrd="1" destOrd="0" parTransId="{A3922B91-70C8-4B66-9885-6F5C888F883B}" sibTransId="{AD92216F-5250-49BF-B038-6AFB1401C393}"/>
    <dgm:cxn modelId="{A4D1BEF1-E913-44AD-98CE-33B53002F062}" type="presOf" srcId="{01A10F48-3357-49A0-8D55-123966DD63B9}" destId="{80627649-30AA-4314-88AC-45A27B4782AC}" srcOrd="0" destOrd="0" presId="urn:microsoft.com/office/officeart/2018/2/layout/IconVerticalSolidList"/>
    <dgm:cxn modelId="{1D4B92F3-0BDD-4FA0-AF64-7A69F4B86083}" srcId="{01A10F48-3357-49A0-8D55-123966DD63B9}" destId="{1AE060CA-5834-46A9-B13A-CBC636DA4080}" srcOrd="0" destOrd="0" parTransId="{4465AAFF-CA2A-4ED5-A59E-5BA67F24BA03}" sibTransId="{B6EDD2FC-4BCB-4979-A02F-338864388E66}"/>
    <dgm:cxn modelId="{A9D3638A-6707-4EB1-B721-BA45571C8DBF}" type="presParOf" srcId="{0C3910A3-BF71-4141-8F4D-1904C2AB2C6D}" destId="{F6C4D1AB-F7BB-4B78-B4FC-D3885583CC1D}" srcOrd="0" destOrd="0" presId="urn:microsoft.com/office/officeart/2018/2/layout/IconVerticalSolidList"/>
    <dgm:cxn modelId="{383BB6FF-E00B-45AD-BC6E-EC852FB15581}" type="presParOf" srcId="{F6C4D1AB-F7BB-4B78-B4FC-D3885583CC1D}" destId="{EDEC5A89-F1EA-4018-8A7E-7E52E4B322F4}" srcOrd="0" destOrd="0" presId="urn:microsoft.com/office/officeart/2018/2/layout/IconVerticalSolidList"/>
    <dgm:cxn modelId="{51F5DD64-7832-4722-A6C1-20F8B2413A0A}" type="presParOf" srcId="{F6C4D1AB-F7BB-4B78-B4FC-D3885583CC1D}" destId="{8E74F756-DE5F-4DF9-BCC1-253FE94B2D0B}" srcOrd="1" destOrd="0" presId="urn:microsoft.com/office/officeart/2018/2/layout/IconVerticalSolidList"/>
    <dgm:cxn modelId="{671306AF-6DCB-4FF9-A2B7-D089C504FE5E}" type="presParOf" srcId="{F6C4D1AB-F7BB-4B78-B4FC-D3885583CC1D}" destId="{4C952228-588C-4FB0-8FBA-6A041C6C9E89}" srcOrd="2" destOrd="0" presId="urn:microsoft.com/office/officeart/2018/2/layout/IconVerticalSolidList"/>
    <dgm:cxn modelId="{BE739C48-5734-4894-86BE-3C227C44B0D4}" type="presParOf" srcId="{F6C4D1AB-F7BB-4B78-B4FC-D3885583CC1D}" destId="{A88E1C24-4F0E-46F6-9FBC-F2534BF2C83F}" srcOrd="3" destOrd="0" presId="urn:microsoft.com/office/officeart/2018/2/layout/IconVerticalSolidList"/>
    <dgm:cxn modelId="{C16924E5-C898-42DD-A6C4-B8D26FE5BCF9}" type="presParOf" srcId="{0C3910A3-BF71-4141-8F4D-1904C2AB2C6D}" destId="{DFB2B78C-FBE1-44AF-B311-06AE67015070}" srcOrd="1" destOrd="0" presId="urn:microsoft.com/office/officeart/2018/2/layout/IconVerticalSolidList"/>
    <dgm:cxn modelId="{B47EB950-3556-43BF-BBE9-F7341DC76C6A}" type="presParOf" srcId="{0C3910A3-BF71-4141-8F4D-1904C2AB2C6D}" destId="{C115275F-BCD7-43E7-85C8-5BCE0F2E2FFB}" srcOrd="2" destOrd="0" presId="urn:microsoft.com/office/officeart/2018/2/layout/IconVerticalSolidList"/>
    <dgm:cxn modelId="{1A7B5E77-D752-4DBA-8F14-7ADFA4BB8879}" type="presParOf" srcId="{C115275F-BCD7-43E7-85C8-5BCE0F2E2FFB}" destId="{D5835E00-6BCD-428F-A6C0-B65988B9D445}" srcOrd="0" destOrd="0" presId="urn:microsoft.com/office/officeart/2018/2/layout/IconVerticalSolidList"/>
    <dgm:cxn modelId="{236724AB-668D-4F36-8395-EB317DE78619}" type="presParOf" srcId="{C115275F-BCD7-43E7-85C8-5BCE0F2E2FFB}" destId="{7598A378-EA6C-4327-8FA0-0CAB252D0BF4}" srcOrd="1" destOrd="0" presId="urn:microsoft.com/office/officeart/2018/2/layout/IconVerticalSolidList"/>
    <dgm:cxn modelId="{2160B317-DD5B-46C2-81B6-F68C82A984FA}" type="presParOf" srcId="{C115275F-BCD7-43E7-85C8-5BCE0F2E2FFB}" destId="{1E9A0F5F-91F9-4B49-B5D1-01512DFC1939}" srcOrd="2" destOrd="0" presId="urn:microsoft.com/office/officeart/2018/2/layout/IconVerticalSolidList"/>
    <dgm:cxn modelId="{EFA2253D-E377-474D-AB04-2F54847438A7}" type="presParOf" srcId="{C115275F-BCD7-43E7-85C8-5BCE0F2E2FFB}" destId="{E3702897-DACD-4526-AFDB-CCE4E741D915}" srcOrd="3" destOrd="0" presId="urn:microsoft.com/office/officeart/2018/2/layout/IconVerticalSolidList"/>
    <dgm:cxn modelId="{9AA64D05-F776-4FCD-9238-35CD699F6DC4}" type="presParOf" srcId="{C115275F-BCD7-43E7-85C8-5BCE0F2E2FFB}" destId="{EA7B6EBF-F85A-4B6D-808B-6AB1CF1756A0}" srcOrd="4" destOrd="0" presId="urn:microsoft.com/office/officeart/2018/2/layout/IconVerticalSolidList"/>
    <dgm:cxn modelId="{C5AFEC38-FEF6-45D2-AA42-A24EB73239DC}" type="presParOf" srcId="{0C3910A3-BF71-4141-8F4D-1904C2AB2C6D}" destId="{5512F6AE-13B3-4571-BF40-D1261DAC6E74}" srcOrd="3" destOrd="0" presId="urn:microsoft.com/office/officeart/2018/2/layout/IconVerticalSolidList"/>
    <dgm:cxn modelId="{AE9938D7-FCBA-49B2-98BC-E0659B34A93B}" type="presParOf" srcId="{0C3910A3-BF71-4141-8F4D-1904C2AB2C6D}" destId="{CBC15B63-C3BF-4AB2-94E0-69779FA046A4}" srcOrd="4" destOrd="0" presId="urn:microsoft.com/office/officeart/2018/2/layout/IconVerticalSolidList"/>
    <dgm:cxn modelId="{8312B156-6E59-4495-8FF8-50EA1D8BD3B7}" type="presParOf" srcId="{CBC15B63-C3BF-4AB2-94E0-69779FA046A4}" destId="{5840DC34-9623-49D6-BF81-F2D79F155B4E}" srcOrd="0" destOrd="0" presId="urn:microsoft.com/office/officeart/2018/2/layout/IconVerticalSolidList"/>
    <dgm:cxn modelId="{5D85D684-356D-4A8C-BF90-B336CF6D305B}" type="presParOf" srcId="{CBC15B63-C3BF-4AB2-94E0-69779FA046A4}" destId="{9E0679B3-A82A-4805-96C1-6A8774C41E94}" srcOrd="1" destOrd="0" presId="urn:microsoft.com/office/officeart/2018/2/layout/IconVerticalSolidList"/>
    <dgm:cxn modelId="{6B458B98-F7A8-4379-BDDC-A46B1A78D473}" type="presParOf" srcId="{CBC15B63-C3BF-4AB2-94E0-69779FA046A4}" destId="{C5514A3A-DA93-4506-931F-277F39F8D6B1}" srcOrd="2" destOrd="0" presId="urn:microsoft.com/office/officeart/2018/2/layout/IconVerticalSolidList"/>
    <dgm:cxn modelId="{CFDC7939-C2D6-4118-955D-BB99A6D196ED}" type="presParOf" srcId="{CBC15B63-C3BF-4AB2-94E0-69779FA046A4}" destId="{E6145655-4A4E-4225-8E63-18422EFED2F8}" srcOrd="3" destOrd="0" presId="urn:microsoft.com/office/officeart/2018/2/layout/IconVerticalSolidList"/>
    <dgm:cxn modelId="{7A7D4D65-9B01-449A-A86E-9B72A156E3D5}" type="presParOf" srcId="{0C3910A3-BF71-4141-8F4D-1904C2AB2C6D}" destId="{3002D880-7C65-4FAA-B2CC-9BBCF1614475}" srcOrd="5" destOrd="0" presId="urn:microsoft.com/office/officeart/2018/2/layout/IconVerticalSolidList"/>
    <dgm:cxn modelId="{F664D447-AD94-459E-9263-1818E1ABBBDB}" type="presParOf" srcId="{0C3910A3-BF71-4141-8F4D-1904C2AB2C6D}" destId="{2F7322F0-C8F8-42EC-8CDE-5EF103911AD1}" srcOrd="6" destOrd="0" presId="urn:microsoft.com/office/officeart/2018/2/layout/IconVerticalSolidList"/>
    <dgm:cxn modelId="{52DF9AB0-7BEB-4CF1-93A9-241DAC96B410}" type="presParOf" srcId="{2F7322F0-C8F8-42EC-8CDE-5EF103911AD1}" destId="{6F1F6D7E-C44F-43C0-B859-AA6F013AD941}" srcOrd="0" destOrd="0" presId="urn:microsoft.com/office/officeart/2018/2/layout/IconVerticalSolidList"/>
    <dgm:cxn modelId="{2C809172-E777-482C-82E6-10CC9D42E0D4}" type="presParOf" srcId="{2F7322F0-C8F8-42EC-8CDE-5EF103911AD1}" destId="{7AC9214E-D7C8-4C76-ABDE-55BFC58B7212}" srcOrd="1" destOrd="0" presId="urn:microsoft.com/office/officeart/2018/2/layout/IconVerticalSolidList"/>
    <dgm:cxn modelId="{1C73E0C8-F1B4-4F76-A7D9-E00F9647EFE0}" type="presParOf" srcId="{2F7322F0-C8F8-42EC-8CDE-5EF103911AD1}" destId="{B6B99A8C-E0EE-4DD1-9DC0-FBBFBE17B052}" srcOrd="2" destOrd="0" presId="urn:microsoft.com/office/officeart/2018/2/layout/IconVerticalSolidList"/>
    <dgm:cxn modelId="{C8ECB029-15BA-4DF5-BB05-E7968C0F684C}" type="presParOf" srcId="{2F7322F0-C8F8-42EC-8CDE-5EF103911AD1}" destId="{80627649-30AA-4314-88AC-45A27B4782AC}" srcOrd="3" destOrd="0" presId="urn:microsoft.com/office/officeart/2018/2/layout/IconVerticalSolidList"/>
    <dgm:cxn modelId="{BDF55C78-CCAC-4E0B-969C-E50FC2F69FF6}" type="presParOf" srcId="{2F7322F0-C8F8-42EC-8CDE-5EF103911AD1}" destId="{24E4B58F-FC7D-4EEC-8104-642116AD75B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F09B4B-18EF-4503-9057-69060FE114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nl-NL"/>
        </a:p>
      </dgm:t>
    </dgm:pt>
    <dgm:pt modelId="{6155F37B-80B3-48EB-B33E-5856BB7593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/>
            <a:t>Versioning</a:t>
          </a:r>
          <a:endParaRPr lang="nl-NL" sz="2500"/>
        </a:p>
      </dgm:t>
    </dgm:pt>
    <dgm:pt modelId="{DA381F01-D33D-4273-869D-7909D16464D8}" type="parTrans" cxnId="{45D166CB-2E9B-49C8-A8EB-F71F6DA5DF8B}">
      <dgm:prSet/>
      <dgm:spPr/>
      <dgm:t>
        <a:bodyPr/>
        <a:lstStyle/>
        <a:p>
          <a:endParaRPr lang="nl-NL"/>
        </a:p>
      </dgm:t>
    </dgm:pt>
    <dgm:pt modelId="{E7FEF040-E94B-4B55-A9CA-B38BE849CF42}" type="sibTrans" cxnId="{45D166CB-2E9B-49C8-A8EB-F71F6DA5DF8B}">
      <dgm:prSet/>
      <dgm:spPr/>
      <dgm:t>
        <a:bodyPr/>
        <a:lstStyle/>
        <a:p>
          <a:endParaRPr lang="nl-NL"/>
        </a:p>
      </dgm:t>
    </dgm:pt>
    <dgm:pt modelId="{AA6F0DAA-2739-47BE-ABB4-99BFAFF035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b="0" i="0"/>
            <a:t>Re-use</a:t>
          </a:r>
          <a:endParaRPr lang="nl-NL" sz="2200"/>
        </a:p>
      </dgm:t>
    </dgm:pt>
    <dgm:pt modelId="{FFF4B526-E024-407E-B633-DE923013F792}" type="parTrans" cxnId="{4702C6AC-7B51-49DE-B5AC-D200F1A045B0}">
      <dgm:prSet/>
      <dgm:spPr/>
      <dgm:t>
        <a:bodyPr/>
        <a:lstStyle/>
        <a:p>
          <a:endParaRPr lang="nl-NL"/>
        </a:p>
      </dgm:t>
    </dgm:pt>
    <dgm:pt modelId="{89BBD58F-1DCC-4182-A966-351E4A1D259C}" type="sibTrans" cxnId="{4702C6AC-7B51-49DE-B5AC-D200F1A045B0}">
      <dgm:prSet/>
      <dgm:spPr/>
      <dgm:t>
        <a:bodyPr/>
        <a:lstStyle/>
        <a:p>
          <a:endParaRPr lang="nl-NL"/>
        </a:p>
      </dgm:t>
    </dgm:pt>
    <dgm:pt modelId="{94CAE38F-17FE-4109-B795-2586C4252A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b="0" i="0"/>
            <a:t>Tooling</a:t>
          </a:r>
          <a:endParaRPr lang="nl-NL" sz="2200"/>
        </a:p>
      </dgm:t>
    </dgm:pt>
    <dgm:pt modelId="{9E413D05-3745-4613-A6B0-30F7155D815C}" type="parTrans" cxnId="{17799508-3A43-40C5-BF06-F2FD4EF340EE}">
      <dgm:prSet/>
      <dgm:spPr/>
      <dgm:t>
        <a:bodyPr/>
        <a:lstStyle/>
        <a:p>
          <a:endParaRPr lang="nl-NL"/>
        </a:p>
      </dgm:t>
    </dgm:pt>
    <dgm:pt modelId="{B8607D88-6A5C-4562-8EE0-9F6B47952C5B}" type="sibTrans" cxnId="{17799508-3A43-40C5-BF06-F2FD4EF340EE}">
      <dgm:prSet/>
      <dgm:spPr/>
      <dgm:t>
        <a:bodyPr/>
        <a:lstStyle/>
        <a:p>
          <a:endParaRPr lang="nl-NL"/>
        </a:p>
      </dgm:t>
    </dgm:pt>
    <dgm:pt modelId="{3A2039E2-7A27-4A26-914E-309A3E6F12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Version your solutions AND </a:t>
          </a:r>
          <a:br>
            <a:rPr lang="en-US" sz="1600"/>
          </a:br>
          <a:r>
            <a:rPr lang="en-US" sz="1600"/>
            <a:t>the Data</a:t>
          </a:r>
          <a:endParaRPr lang="nl-NL" sz="1600"/>
        </a:p>
      </dgm:t>
    </dgm:pt>
    <dgm:pt modelId="{DBE61759-82DE-46EF-9AFF-CCCD3246DDBB}" type="parTrans" cxnId="{CB60EE63-931E-49FC-BD17-999D08CA8221}">
      <dgm:prSet/>
      <dgm:spPr/>
      <dgm:t>
        <a:bodyPr/>
        <a:lstStyle/>
        <a:p>
          <a:endParaRPr lang="nl-NL"/>
        </a:p>
      </dgm:t>
    </dgm:pt>
    <dgm:pt modelId="{A137AB41-FC5A-48E7-9AA4-B04B13710BC0}" type="sibTrans" cxnId="{CB60EE63-931E-49FC-BD17-999D08CA8221}">
      <dgm:prSet/>
      <dgm:spPr/>
      <dgm:t>
        <a:bodyPr/>
        <a:lstStyle/>
        <a:p>
          <a:endParaRPr lang="nl-NL"/>
        </a:p>
      </dgm:t>
    </dgm:pt>
    <dgm:pt modelId="{D4A14BFF-E1B5-4F68-856B-D1D817D1CF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Make sure components can be re-used</a:t>
          </a:r>
          <a:endParaRPr lang="nl-NL" sz="1500"/>
        </a:p>
      </dgm:t>
    </dgm:pt>
    <dgm:pt modelId="{290F354A-FEC1-40D8-B86C-E01F3B3D3249}" type="parTrans" cxnId="{0CEC1E38-AEC0-47C9-827D-AB7DD87F2A80}">
      <dgm:prSet/>
      <dgm:spPr/>
      <dgm:t>
        <a:bodyPr/>
        <a:lstStyle/>
        <a:p>
          <a:endParaRPr lang="nl-NL"/>
        </a:p>
      </dgm:t>
    </dgm:pt>
    <dgm:pt modelId="{C74AF027-1237-4D29-AB06-80BD47C05779}" type="sibTrans" cxnId="{0CEC1E38-AEC0-47C9-827D-AB7DD87F2A80}">
      <dgm:prSet/>
      <dgm:spPr/>
      <dgm:t>
        <a:bodyPr/>
        <a:lstStyle/>
        <a:p>
          <a:endParaRPr lang="nl-NL"/>
        </a:p>
      </dgm:t>
    </dgm:pt>
    <dgm:pt modelId="{6369A5B1-9031-46BC-B6AF-6CE1FD89AF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Different types of specialized tooling tuned to database DevOps</a:t>
          </a:r>
          <a:endParaRPr lang="nl-NL" sz="1500"/>
        </a:p>
      </dgm:t>
    </dgm:pt>
    <dgm:pt modelId="{160DD814-2BD0-42E9-A3AC-F26F6552C1C9}" type="parTrans" cxnId="{BA9C67B5-7129-4716-84AD-A198F26B45FC}">
      <dgm:prSet/>
      <dgm:spPr/>
      <dgm:t>
        <a:bodyPr/>
        <a:lstStyle/>
        <a:p>
          <a:endParaRPr lang="nl-NL"/>
        </a:p>
      </dgm:t>
    </dgm:pt>
    <dgm:pt modelId="{38CB8AC6-54B0-4238-BECB-7A99504AD41D}" type="sibTrans" cxnId="{BA9C67B5-7129-4716-84AD-A198F26B45FC}">
      <dgm:prSet/>
      <dgm:spPr/>
      <dgm:t>
        <a:bodyPr/>
        <a:lstStyle/>
        <a:p>
          <a:endParaRPr lang="nl-NL"/>
        </a:p>
      </dgm:t>
    </dgm:pt>
    <dgm:pt modelId="{36339DC5-96FD-496C-ACD7-B0D2B53E96F8}" type="pres">
      <dgm:prSet presAssocID="{08F09B4B-18EF-4503-9057-69060FE1143B}" presName="root" presStyleCnt="0">
        <dgm:presLayoutVars>
          <dgm:dir/>
          <dgm:resizeHandles val="exact"/>
        </dgm:presLayoutVars>
      </dgm:prSet>
      <dgm:spPr/>
    </dgm:pt>
    <dgm:pt modelId="{8474BAFB-B3A3-405F-B6F1-855EBF266AED}" type="pres">
      <dgm:prSet presAssocID="{6155F37B-80B3-48EB-B33E-5856BB7593F5}" presName="compNode" presStyleCnt="0"/>
      <dgm:spPr/>
    </dgm:pt>
    <dgm:pt modelId="{7C591088-6CC7-4F7B-9EE7-8E9E9030C44B}" type="pres">
      <dgm:prSet presAssocID="{6155F37B-80B3-48EB-B33E-5856BB7593F5}" presName="bgRect" presStyleLbl="bgShp" presStyleIdx="0" presStyleCnt="3"/>
      <dgm:spPr>
        <a:xfrm>
          <a:off x="0" y="675"/>
          <a:ext cx="6900512" cy="1581368"/>
        </a:xfrm>
        <a:prstGeom prst="roundRect">
          <a:avLst>
            <a:gd name="adj" fmla="val 10000"/>
          </a:avLst>
        </a:prstGeom>
        <a:solidFill>
          <a:prstClr val="white">
            <a:lumMod val="95000"/>
            <a:hueOff val="0"/>
            <a:satOff val="0"/>
            <a:lumOff val="0"/>
            <a:alphaOff val="0"/>
          </a:prstClr>
        </a:solidFill>
        <a:ln>
          <a:noFill/>
        </a:ln>
        <a:effectLst/>
      </dgm:spPr>
    </dgm:pt>
    <dgm:pt modelId="{B52F5A9E-7BB4-463E-AF64-A20C2A95C1A4}" type="pres">
      <dgm:prSet presAssocID="{6155F37B-80B3-48EB-B33E-5856BB7593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D5B2E83-2224-45BD-A377-6279687DEF21}" type="pres">
      <dgm:prSet presAssocID="{6155F37B-80B3-48EB-B33E-5856BB7593F5}" presName="spaceRect" presStyleCnt="0"/>
      <dgm:spPr/>
    </dgm:pt>
    <dgm:pt modelId="{81B6F5F3-6D45-46F0-A9C0-D788A3AC9394}" type="pres">
      <dgm:prSet presAssocID="{6155F37B-80B3-48EB-B33E-5856BB7593F5}" presName="parTx" presStyleLbl="revTx" presStyleIdx="0" presStyleCnt="6">
        <dgm:presLayoutVars>
          <dgm:chMax val="0"/>
          <dgm:chPref val="0"/>
        </dgm:presLayoutVars>
      </dgm:prSet>
      <dgm:spPr/>
    </dgm:pt>
    <dgm:pt modelId="{EE29BD3A-779E-4521-B508-D892AC8F3792}" type="pres">
      <dgm:prSet presAssocID="{6155F37B-80B3-48EB-B33E-5856BB7593F5}" presName="desTx" presStyleLbl="revTx" presStyleIdx="1" presStyleCnt="6">
        <dgm:presLayoutVars/>
      </dgm:prSet>
      <dgm:spPr/>
    </dgm:pt>
    <dgm:pt modelId="{2F3482A2-6F06-41C3-9FDD-C745FD47B639}" type="pres">
      <dgm:prSet presAssocID="{E7FEF040-E94B-4B55-A9CA-B38BE849CF42}" presName="sibTrans" presStyleCnt="0"/>
      <dgm:spPr/>
    </dgm:pt>
    <dgm:pt modelId="{A1B39988-7015-49D7-859F-EE4C489F0F6E}" type="pres">
      <dgm:prSet presAssocID="{AA6F0DAA-2739-47BE-ABB4-99BFAFF03551}" presName="compNode" presStyleCnt="0"/>
      <dgm:spPr/>
    </dgm:pt>
    <dgm:pt modelId="{931E52B9-BEE7-4F10-AD49-5E084F86B2F9}" type="pres">
      <dgm:prSet presAssocID="{AA6F0DAA-2739-47BE-ABB4-99BFAFF03551}" presName="bgRect" presStyleLbl="bgShp" presStyleIdx="1" presStyleCnt="3"/>
      <dgm:spPr/>
    </dgm:pt>
    <dgm:pt modelId="{054D602A-DF37-4776-A358-E4FB846FFDA5}" type="pres">
      <dgm:prSet presAssocID="{AA6F0DAA-2739-47BE-ABB4-99BFAFF035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6228C18-77F1-49D7-82A9-C415690E1A25}" type="pres">
      <dgm:prSet presAssocID="{AA6F0DAA-2739-47BE-ABB4-99BFAFF03551}" presName="spaceRect" presStyleCnt="0"/>
      <dgm:spPr/>
    </dgm:pt>
    <dgm:pt modelId="{65450D84-8652-4F2A-9BF8-16005657B804}" type="pres">
      <dgm:prSet presAssocID="{AA6F0DAA-2739-47BE-ABB4-99BFAFF03551}" presName="parTx" presStyleLbl="revTx" presStyleIdx="2" presStyleCnt="6">
        <dgm:presLayoutVars>
          <dgm:chMax val="0"/>
          <dgm:chPref val="0"/>
        </dgm:presLayoutVars>
      </dgm:prSet>
      <dgm:spPr/>
    </dgm:pt>
    <dgm:pt modelId="{219B6557-5A27-4FCB-B29E-46993805389F}" type="pres">
      <dgm:prSet presAssocID="{AA6F0DAA-2739-47BE-ABB4-99BFAFF03551}" presName="desTx" presStyleLbl="revTx" presStyleIdx="3" presStyleCnt="6">
        <dgm:presLayoutVars/>
      </dgm:prSet>
      <dgm:spPr/>
    </dgm:pt>
    <dgm:pt modelId="{D98AE2D2-6573-4CB2-98B7-4AE2659C190E}" type="pres">
      <dgm:prSet presAssocID="{89BBD58F-1DCC-4182-A966-351E4A1D259C}" presName="sibTrans" presStyleCnt="0"/>
      <dgm:spPr/>
    </dgm:pt>
    <dgm:pt modelId="{794F7B8D-94D1-4F9B-A06E-F2EAF51E42F7}" type="pres">
      <dgm:prSet presAssocID="{94CAE38F-17FE-4109-B795-2586C4252AAA}" presName="compNode" presStyleCnt="0"/>
      <dgm:spPr/>
    </dgm:pt>
    <dgm:pt modelId="{676A15BB-773B-4E1F-B499-BA1EE7E4097E}" type="pres">
      <dgm:prSet presAssocID="{94CAE38F-17FE-4109-B795-2586C4252AAA}" presName="bgRect" presStyleLbl="bgShp" presStyleIdx="2" presStyleCnt="3"/>
      <dgm:spPr/>
    </dgm:pt>
    <dgm:pt modelId="{F1B28176-0709-4E7C-8EF9-667998755847}" type="pres">
      <dgm:prSet presAssocID="{94CAE38F-17FE-4109-B795-2586C4252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596E266-A490-4795-A572-FA073E69FAC2}" type="pres">
      <dgm:prSet presAssocID="{94CAE38F-17FE-4109-B795-2586C4252AAA}" presName="spaceRect" presStyleCnt="0"/>
      <dgm:spPr/>
    </dgm:pt>
    <dgm:pt modelId="{238E3853-5590-4787-86C9-ADAB400E5028}" type="pres">
      <dgm:prSet presAssocID="{94CAE38F-17FE-4109-B795-2586C4252AAA}" presName="parTx" presStyleLbl="revTx" presStyleIdx="4" presStyleCnt="6">
        <dgm:presLayoutVars>
          <dgm:chMax val="0"/>
          <dgm:chPref val="0"/>
        </dgm:presLayoutVars>
      </dgm:prSet>
      <dgm:spPr/>
    </dgm:pt>
    <dgm:pt modelId="{92B27D88-C33B-4944-A578-DBD4D42EF79C}" type="pres">
      <dgm:prSet presAssocID="{94CAE38F-17FE-4109-B795-2586C4252AAA}" presName="desTx" presStyleLbl="revTx" presStyleIdx="5" presStyleCnt="6">
        <dgm:presLayoutVars/>
      </dgm:prSet>
      <dgm:spPr/>
    </dgm:pt>
  </dgm:ptLst>
  <dgm:cxnLst>
    <dgm:cxn modelId="{17799508-3A43-40C5-BF06-F2FD4EF340EE}" srcId="{08F09B4B-18EF-4503-9057-69060FE1143B}" destId="{94CAE38F-17FE-4109-B795-2586C4252AAA}" srcOrd="2" destOrd="0" parTransId="{9E413D05-3745-4613-A6B0-30F7155D815C}" sibTransId="{B8607D88-6A5C-4562-8EE0-9F6B47952C5B}"/>
    <dgm:cxn modelId="{B3DA1933-6E68-4286-8579-D51486698F75}" type="presOf" srcId="{3A2039E2-7A27-4A26-914E-309A3E6F129E}" destId="{EE29BD3A-779E-4521-B508-D892AC8F3792}" srcOrd="0" destOrd="0" presId="urn:microsoft.com/office/officeart/2018/2/layout/IconVerticalSolidList"/>
    <dgm:cxn modelId="{0CEC1E38-AEC0-47C9-827D-AB7DD87F2A80}" srcId="{AA6F0DAA-2739-47BE-ABB4-99BFAFF03551}" destId="{D4A14BFF-E1B5-4F68-856B-D1D817D1CF9F}" srcOrd="0" destOrd="0" parTransId="{290F354A-FEC1-40D8-B86C-E01F3B3D3249}" sibTransId="{C74AF027-1237-4D29-AB06-80BD47C05779}"/>
    <dgm:cxn modelId="{4BEEB838-BB5D-46F7-8D6F-EA57053C6227}" type="presOf" srcId="{6369A5B1-9031-46BC-B6AF-6CE1FD89AFBB}" destId="{92B27D88-C33B-4944-A578-DBD4D42EF79C}" srcOrd="0" destOrd="0" presId="urn:microsoft.com/office/officeart/2018/2/layout/IconVerticalSolidList"/>
    <dgm:cxn modelId="{AC379B3D-1469-467B-B5BC-5FFD9EF1E020}" type="presOf" srcId="{08F09B4B-18EF-4503-9057-69060FE1143B}" destId="{36339DC5-96FD-496C-ACD7-B0D2B53E96F8}" srcOrd="0" destOrd="0" presId="urn:microsoft.com/office/officeart/2018/2/layout/IconVerticalSolidList"/>
    <dgm:cxn modelId="{CB60EE63-931E-49FC-BD17-999D08CA8221}" srcId="{6155F37B-80B3-48EB-B33E-5856BB7593F5}" destId="{3A2039E2-7A27-4A26-914E-309A3E6F129E}" srcOrd="0" destOrd="0" parTransId="{DBE61759-82DE-46EF-9AFF-CCCD3246DDBB}" sibTransId="{A137AB41-FC5A-48E7-9AA4-B04B13710BC0}"/>
    <dgm:cxn modelId="{F6A27552-B261-4ADA-AEF7-D8ED531D6AF3}" type="presOf" srcId="{6155F37B-80B3-48EB-B33E-5856BB7593F5}" destId="{81B6F5F3-6D45-46F0-A9C0-D788A3AC9394}" srcOrd="0" destOrd="0" presId="urn:microsoft.com/office/officeart/2018/2/layout/IconVerticalSolidList"/>
    <dgm:cxn modelId="{4702C6AC-7B51-49DE-B5AC-D200F1A045B0}" srcId="{08F09B4B-18EF-4503-9057-69060FE1143B}" destId="{AA6F0DAA-2739-47BE-ABB4-99BFAFF03551}" srcOrd="1" destOrd="0" parTransId="{FFF4B526-E024-407E-B633-DE923013F792}" sibTransId="{89BBD58F-1DCC-4182-A966-351E4A1D259C}"/>
    <dgm:cxn modelId="{BA9C67B5-7129-4716-84AD-A198F26B45FC}" srcId="{94CAE38F-17FE-4109-B795-2586C4252AAA}" destId="{6369A5B1-9031-46BC-B6AF-6CE1FD89AFBB}" srcOrd="0" destOrd="0" parTransId="{160DD814-2BD0-42E9-A3AC-F26F6552C1C9}" sibTransId="{38CB8AC6-54B0-4238-BECB-7A99504AD41D}"/>
    <dgm:cxn modelId="{94A430C1-5A2D-4B09-8C1C-B62EB9C9B9E9}" type="presOf" srcId="{AA6F0DAA-2739-47BE-ABB4-99BFAFF03551}" destId="{65450D84-8652-4F2A-9BF8-16005657B804}" srcOrd="0" destOrd="0" presId="urn:microsoft.com/office/officeart/2018/2/layout/IconVerticalSolidList"/>
    <dgm:cxn modelId="{45D166CB-2E9B-49C8-A8EB-F71F6DA5DF8B}" srcId="{08F09B4B-18EF-4503-9057-69060FE1143B}" destId="{6155F37B-80B3-48EB-B33E-5856BB7593F5}" srcOrd="0" destOrd="0" parTransId="{DA381F01-D33D-4273-869D-7909D16464D8}" sibTransId="{E7FEF040-E94B-4B55-A9CA-B38BE849CF42}"/>
    <dgm:cxn modelId="{C388DFED-F88F-4C23-9515-992FAB49E595}" type="presOf" srcId="{D4A14BFF-E1B5-4F68-856B-D1D817D1CF9F}" destId="{219B6557-5A27-4FCB-B29E-46993805389F}" srcOrd="0" destOrd="0" presId="urn:microsoft.com/office/officeart/2018/2/layout/IconVerticalSolidList"/>
    <dgm:cxn modelId="{ADA939FF-FEA0-4439-BD2D-C9044959DBD6}" type="presOf" srcId="{94CAE38F-17FE-4109-B795-2586C4252AAA}" destId="{238E3853-5590-4787-86C9-ADAB400E5028}" srcOrd="0" destOrd="0" presId="urn:microsoft.com/office/officeart/2018/2/layout/IconVerticalSolidList"/>
    <dgm:cxn modelId="{9E95519E-ACDF-4C66-B225-4B5EA12CA451}" type="presParOf" srcId="{36339DC5-96FD-496C-ACD7-B0D2B53E96F8}" destId="{8474BAFB-B3A3-405F-B6F1-855EBF266AED}" srcOrd="0" destOrd="0" presId="urn:microsoft.com/office/officeart/2018/2/layout/IconVerticalSolidList"/>
    <dgm:cxn modelId="{6B89FCAB-B36C-4E15-97F2-278F3DE9FF6D}" type="presParOf" srcId="{8474BAFB-B3A3-405F-B6F1-855EBF266AED}" destId="{7C591088-6CC7-4F7B-9EE7-8E9E9030C44B}" srcOrd="0" destOrd="0" presId="urn:microsoft.com/office/officeart/2018/2/layout/IconVerticalSolidList"/>
    <dgm:cxn modelId="{5B6D8C8B-C8FB-4DD4-975C-0E2197444CBB}" type="presParOf" srcId="{8474BAFB-B3A3-405F-B6F1-855EBF266AED}" destId="{B52F5A9E-7BB4-463E-AF64-A20C2A95C1A4}" srcOrd="1" destOrd="0" presId="urn:microsoft.com/office/officeart/2018/2/layout/IconVerticalSolidList"/>
    <dgm:cxn modelId="{96D12E31-9013-4838-9751-E97CDCA9D567}" type="presParOf" srcId="{8474BAFB-B3A3-405F-B6F1-855EBF266AED}" destId="{0D5B2E83-2224-45BD-A377-6279687DEF21}" srcOrd="2" destOrd="0" presId="urn:microsoft.com/office/officeart/2018/2/layout/IconVerticalSolidList"/>
    <dgm:cxn modelId="{CF900C7E-60DC-44C3-A35D-FC9415F19D6D}" type="presParOf" srcId="{8474BAFB-B3A3-405F-B6F1-855EBF266AED}" destId="{81B6F5F3-6D45-46F0-A9C0-D788A3AC9394}" srcOrd="3" destOrd="0" presId="urn:microsoft.com/office/officeart/2018/2/layout/IconVerticalSolidList"/>
    <dgm:cxn modelId="{F8EFF59E-C37A-4BE4-8FA2-6CB4197B40C3}" type="presParOf" srcId="{8474BAFB-B3A3-405F-B6F1-855EBF266AED}" destId="{EE29BD3A-779E-4521-B508-D892AC8F3792}" srcOrd="4" destOrd="0" presId="urn:microsoft.com/office/officeart/2018/2/layout/IconVerticalSolidList"/>
    <dgm:cxn modelId="{411B8CAF-0EAA-4C70-BD8C-F7BB1E29044E}" type="presParOf" srcId="{36339DC5-96FD-496C-ACD7-B0D2B53E96F8}" destId="{2F3482A2-6F06-41C3-9FDD-C745FD47B639}" srcOrd="1" destOrd="0" presId="urn:microsoft.com/office/officeart/2018/2/layout/IconVerticalSolidList"/>
    <dgm:cxn modelId="{BE7AB791-8F37-4728-8A86-D4869672300C}" type="presParOf" srcId="{36339DC5-96FD-496C-ACD7-B0D2B53E96F8}" destId="{A1B39988-7015-49D7-859F-EE4C489F0F6E}" srcOrd="2" destOrd="0" presId="urn:microsoft.com/office/officeart/2018/2/layout/IconVerticalSolidList"/>
    <dgm:cxn modelId="{DECB685A-AFBD-4766-BB89-544F01F5A6C4}" type="presParOf" srcId="{A1B39988-7015-49D7-859F-EE4C489F0F6E}" destId="{931E52B9-BEE7-4F10-AD49-5E084F86B2F9}" srcOrd="0" destOrd="0" presId="urn:microsoft.com/office/officeart/2018/2/layout/IconVerticalSolidList"/>
    <dgm:cxn modelId="{BBB1C48D-98AD-4CB7-BE65-A358C3B5B531}" type="presParOf" srcId="{A1B39988-7015-49D7-859F-EE4C489F0F6E}" destId="{054D602A-DF37-4776-A358-E4FB846FFDA5}" srcOrd="1" destOrd="0" presId="urn:microsoft.com/office/officeart/2018/2/layout/IconVerticalSolidList"/>
    <dgm:cxn modelId="{4F84930B-EB6A-4BBF-8160-7F30C1DEBE5E}" type="presParOf" srcId="{A1B39988-7015-49D7-859F-EE4C489F0F6E}" destId="{76228C18-77F1-49D7-82A9-C415690E1A25}" srcOrd="2" destOrd="0" presId="urn:microsoft.com/office/officeart/2018/2/layout/IconVerticalSolidList"/>
    <dgm:cxn modelId="{B2C3CC87-589B-4911-9150-058046905282}" type="presParOf" srcId="{A1B39988-7015-49D7-859F-EE4C489F0F6E}" destId="{65450D84-8652-4F2A-9BF8-16005657B804}" srcOrd="3" destOrd="0" presId="urn:microsoft.com/office/officeart/2018/2/layout/IconVerticalSolidList"/>
    <dgm:cxn modelId="{E5B0AB71-F93F-4F79-8491-A565188D3621}" type="presParOf" srcId="{A1B39988-7015-49D7-859F-EE4C489F0F6E}" destId="{219B6557-5A27-4FCB-B29E-46993805389F}" srcOrd="4" destOrd="0" presId="urn:microsoft.com/office/officeart/2018/2/layout/IconVerticalSolidList"/>
    <dgm:cxn modelId="{10CC79B1-1D33-40D1-9E4D-673484353A00}" type="presParOf" srcId="{36339DC5-96FD-496C-ACD7-B0D2B53E96F8}" destId="{D98AE2D2-6573-4CB2-98B7-4AE2659C190E}" srcOrd="3" destOrd="0" presId="urn:microsoft.com/office/officeart/2018/2/layout/IconVerticalSolidList"/>
    <dgm:cxn modelId="{44B34F61-224F-453D-80EC-A65C6CEC0CC1}" type="presParOf" srcId="{36339DC5-96FD-496C-ACD7-B0D2B53E96F8}" destId="{794F7B8D-94D1-4F9B-A06E-F2EAF51E42F7}" srcOrd="4" destOrd="0" presId="urn:microsoft.com/office/officeart/2018/2/layout/IconVerticalSolidList"/>
    <dgm:cxn modelId="{86AF0990-DE7C-4AB8-9154-C0FDCB1B8DBC}" type="presParOf" srcId="{794F7B8D-94D1-4F9B-A06E-F2EAF51E42F7}" destId="{676A15BB-773B-4E1F-B499-BA1EE7E4097E}" srcOrd="0" destOrd="0" presId="urn:microsoft.com/office/officeart/2018/2/layout/IconVerticalSolidList"/>
    <dgm:cxn modelId="{0FBF2524-9493-4428-AFE9-1AD0442CE4EC}" type="presParOf" srcId="{794F7B8D-94D1-4F9B-A06E-F2EAF51E42F7}" destId="{F1B28176-0709-4E7C-8EF9-667998755847}" srcOrd="1" destOrd="0" presId="urn:microsoft.com/office/officeart/2018/2/layout/IconVerticalSolidList"/>
    <dgm:cxn modelId="{4599D346-1B6F-4646-AE39-AC1C29216850}" type="presParOf" srcId="{794F7B8D-94D1-4F9B-A06E-F2EAF51E42F7}" destId="{7596E266-A490-4795-A572-FA073E69FAC2}" srcOrd="2" destOrd="0" presId="urn:microsoft.com/office/officeart/2018/2/layout/IconVerticalSolidList"/>
    <dgm:cxn modelId="{D79A3423-1AC4-4E5E-BD59-9AFDE8BD8C10}" type="presParOf" srcId="{794F7B8D-94D1-4F9B-A06E-F2EAF51E42F7}" destId="{238E3853-5590-4787-86C9-ADAB400E5028}" srcOrd="3" destOrd="0" presId="urn:microsoft.com/office/officeart/2018/2/layout/IconVerticalSolidList"/>
    <dgm:cxn modelId="{DBE58391-9BD3-4817-A9A8-30333E97FFF9}" type="presParOf" srcId="{794F7B8D-94D1-4F9B-A06E-F2EAF51E42F7}" destId="{92B27D88-C33B-4944-A578-DBD4D42EF79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AD592-B928-493B-A639-30C6C2610D5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4D60B95-ECA5-4AD9-8033-A2C2C692A58F}">
      <dgm:prSet phldrT="[Tekst]" phldr="1"/>
      <dgm:spPr/>
      <dgm:t>
        <a:bodyPr/>
        <a:lstStyle/>
        <a:p>
          <a:endParaRPr lang="nl-NL"/>
        </a:p>
      </dgm:t>
    </dgm:pt>
    <dgm:pt modelId="{C9109CED-57FB-4677-BE41-FD24EC4C5B76}" type="parTrans" cxnId="{F88F44E4-77DB-4683-8D59-744566AFC2B4}">
      <dgm:prSet/>
      <dgm:spPr/>
    </dgm:pt>
    <dgm:pt modelId="{A9A14FB7-8161-4707-9C3E-528EB3D327FC}" type="sibTrans" cxnId="{F88F44E4-77DB-4683-8D59-744566AFC2B4}">
      <dgm:prSet/>
      <dgm:spPr/>
    </dgm:pt>
    <dgm:pt modelId="{7FD9C5B6-9B2F-4FBD-9C65-33078CBF60D0}">
      <dgm:prSet phldrT="[Tekst]" phldr="1"/>
      <dgm:spPr/>
      <dgm:t>
        <a:bodyPr/>
        <a:lstStyle/>
        <a:p>
          <a:endParaRPr lang="nl-NL"/>
        </a:p>
      </dgm:t>
    </dgm:pt>
    <dgm:pt modelId="{0220E5BE-E4AD-4187-B871-3BDF4BC5937E}" type="parTrans" cxnId="{DE57A9C6-1F68-444A-A16C-65E9DFA2AEB1}">
      <dgm:prSet/>
      <dgm:spPr/>
    </dgm:pt>
    <dgm:pt modelId="{248F45E6-2F9D-43A1-A1C9-FA0116360C19}" type="sibTrans" cxnId="{DE57A9C6-1F68-444A-A16C-65E9DFA2AEB1}">
      <dgm:prSet/>
      <dgm:spPr/>
    </dgm:pt>
    <dgm:pt modelId="{CB93D7F6-C0CE-40CB-B43E-018F259A4D80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solidFill>
                <a:srgbClr val="133561"/>
              </a:solidFill>
              <a:latin typeface="Arial"/>
            </a:rPr>
            <a:t>Data Quality</a:t>
          </a:r>
        </a:p>
      </dgm:t>
    </dgm:pt>
    <dgm:pt modelId="{5639D988-7D2A-4097-A9B8-81265A31885F}" type="parTrans" cxnId="{1D93C6FB-A979-42E2-AD64-BB4490D8E269}">
      <dgm:prSet/>
      <dgm:spPr/>
    </dgm:pt>
    <dgm:pt modelId="{B3B17A53-BDA9-433D-B7A7-F17FEA23A950}" type="sibTrans" cxnId="{1D93C6FB-A979-42E2-AD64-BB4490D8E269}">
      <dgm:prSet/>
      <dgm:spPr/>
    </dgm:pt>
    <dgm:pt modelId="{46575C20-66BC-49D7-BD3C-D6EEB8D4854E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solidFill>
                <a:srgbClr val="133561"/>
              </a:solidFill>
              <a:latin typeface="Arial"/>
            </a:rPr>
            <a:t>Monitoring</a:t>
          </a:r>
        </a:p>
      </dgm:t>
    </dgm:pt>
    <dgm:pt modelId="{6595E4C2-FD85-4E38-8F38-1885034A599F}" type="parTrans" cxnId="{B6CED3FF-ACF2-48DC-9387-449937CBEF23}">
      <dgm:prSet/>
      <dgm:spPr/>
    </dgm:pt>
    <dgm:pt modelId="{2F07C07B-3098-40CE-A4AE-68179B76A753}" type="sibTrans" cxnId="{B6CED3FF-ACF2-48DC-9387-449937CBEF23}">
      <dgm:prSet/>
      <dgm:spPr/>
    </dgm:pt>
    <dgm:pt modelId="{6FFF38BE-3747-4960-879B-15302FF079FE}">
      <dgm:prSet phldr="0"/>
      <dgm:spPr/>
      <dgm:t>
        <a:bodyPr/>
        <a:lstStyle/>
        <a:p>
          <a:pPr algn="l" rtl="0">
            <a:lnSpc>
              <a:spcPct val="12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Testing, testing and more testing</a:t>
          </a:r>
        </a:p>
      </dgm:t>
    </dgm:pt>
    <dgm:pt modelId="{64EFD913-A178-4182-80FE-2C368E58CC29}" type="parTrans" cxnId="{4331C4E5-54F1-4DC7-8A9E-C84939CC9C98}">
      <dgm:prSet/>
      <dgm:spPr/>
    </dgm:pt>
    <dgm:pt modelId="{A9EA34B4-957D-44D1-8C8C-27DA9F7931B2}" type="sibTrans" cxnId="{4331C4E5-54F1-4DC7-8A9E-C84939CC9C98}">
      <dgm:prSet/>
      <dgm:spPr/>
    </dgm:pt>
    <dgm:pt modelId="{3FC7CBF4-4967-47AC-9549-0FB899312BD2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solidFill>
                <a:srgbClr val="000000"/>
              </a:solidFill>
              <a:latin typeface="Calibri"/>
              <a:cs typeface="Calibri"/>
            </a:rPr>
            <a:t>Culture</a:t>
          </a:r>
          <a:endParaRPr lang="en-US">
            <a:latin typeface="Arial"/>
          </a:endParaRPr>
        </a:p>
      </dgm:t>
    </dgm:pt>
    <dgm:pt modelId="{57BB8F3D-307B-4B7A-8C44-E7AB1B0779BD}" type="parTrans" cxnId="{CDBA61FF-BACE-4796-A03E-079C86629819}">
      <dgm:prSet/>
      <dgm:spPr/>
    </dgm:pt>
    <dgm:pt modelId="{EBD04572-EC09-4A3A-8F29-5AE23B5F858A}" type="sibTrans" cxnId="{CDBA61FF-BACE-4796-A03E-079C86629819}">
      <dgm:prSet/>
      <dgm:spPr/>
    </dgm:pt>
    <dgm:pt modelId="{95D30833-6BE0-432E-892B-5713E516C3E3}">
      <dgm:prSet phldr="0"/>
      <dgm:spPr/>
      <dgm:t>
        <a:bodyPr/>
        <a:lstStyle/>
        <a:p>
          <a:pPr algn="l">
            <a:lnSpc>
              <a:spcPct val="120000"/>
            </a:lnSpc>
          </a:pPr>
          <a:r>
            <a:rPr lang="en-US">
              <a:solidFill>
                <a:srgbClr val="444444"/>
              </a:solidFill>
              <a:latin typeface="Calibri"/>
              <a:cs typeface="Calibri"/>
            </a:rPr>
            <a:t>Governance</a:t>
          </a:r>
        </a:p>
      </dgm:t>
    </dgm:pt>
    <dgm:pt modelId="{FCC71D5A-647D-4E90-AEA2-C601D3CA92F5}" type="parTrans" cxnId="{244FE4AC-B329-40F0-89A2-9B96FF6ABFA3}">
      <dgm:prSet/>
      <dgm:spPr/>
    </dgm:pt>
    <dgm:pt modelId="{CF8679E0-1E1B-45B3-A457-8B39ED4EE774}" type="sibTrans" cxnId="{244FE4AC-B329-40F0-89A2-9B96FF6ABFA3}">
      <dgm:prSet/>
      <dgm:spPr/>
    </dgm:pt>
    <dgm:pt modelId="{F5CCEF73-BCC8-4398-9023-6D56529A31F1}" type="pres">
      <dgm:prSet presAssocID="{0C0AD592-B928-493B-A639-30C6C2610D5F}" presName="arrowDiagram" presStyleCnt="0">
        <dgm:presLayoutVars>
          <dgm:chMax val="5"/>
          <dgm:dir/>
          <dgm:resizeHandles val="exact"/>
        </dgm:presLayoutVars>
      </dgm:prSet>
      <dgm:spPr/>
    </dgm:pt>
    <dgm:pt modelId="{3925C065-E1F7-444A-8D16-F2A81302B93A}" type="pres">
      <dgm:prSet presAssocID="{0C0AD592-B928-493B-A639-30C6C2610D5F}" presName="arrow" presStyleLbl="bgShp" presStyleIdx="0" presStyleCnt="1"/>
      <dgm:spPr/>
    </dgm:pt>
    <dgm:pt modelId="{74D1752A-174D-44C9-A19D-CAF2EBEAB8F9}" type="pres">
      <dgm:prSet presAssocID="{0C0AD592-B928-493B-A639-30C6C2610D5F}" presName="arrowDiagram5" presStyleCnt="0"/>
      <dgm:spPr/>
    </dgm:pt>
    <dgm:pt modelId="{0BFE3611-EF43-40AB-9815-8C19569D9EDC}" type="pres">
      <dgm:prSet presAssocID="{CB93D7F6-C0CE-40CB-B43E-018F259A4D80}" presName="bullet5a" presStyleLbl="node1" presStyleIdx="0" presStyleCnt="5"/>
      <dgm:spPr/>
    </dgm:pt>
    <dgm:pt modelId="{9AAB12EA-7AD0-4951-BE27-28B08EF6FE84}" type="pres">
      <dgm:prSet presAssocID="{CB93D7F6-C0CE-40CB-B43E-018F259A4D80}" presName="textBox5a" presStyleLbl="revTx" presStyleIdx="0" presStyleCnt="5">
        <dgm:presLayoutVars>
          <dgm:bulletEnabled val="1"/>
        </dgm:presLayoutVars>
      </dgm:prSet>
      <dgm:spPr/>
    </dgm:pt>
    <dgm:pt modelId="{CDEE84EA-523B-4876-AC59-9AB45A103C7F}" type="pres">
      <dgm:prSet presAssocID="{46575C20-66BC-49D7-BD3C-D6EEB8D4854E}" presName="bullet5b" presStyleLbl="node1" presStyleIdx="1" presStyleCnt="5"/>
      <dgm:spPr/>
    </dgm:pt>
    <dgm:pt modelId="{7BF7897F-4D07-40EF-88EA-A52E97A2857D}" type="pres">
      <dgm:prSet presAssocID="{46575C20-66BC-49D7-BD3C-D6EEB8D4854E}" presName="textBox5b" presStyleLbl="revTx" presStyleIdx="1" presStyleCnt="5">
        <dgm:presLayoutVars>
          <dgm:bulletEnabled val="1"/>
        </dgm:presLayoutVars>
      </dgm:prSet>
      <dgm:spPr/>
    </dgm:pt>
    <dgm:pt modelId="{0D712462-81C4-4DFC-9DF0-DB2640B075C1}" type="pres">
      <dgm:prSet presAssocID="{3FC7CBF4-4967-47AC-9549-0FB899312BD2}" presName="bullet5c" presStyleLbl="node1" presStyleIdx="2" presStyleCnt="5"/>
      <dgm:spPr/>
    </dgm:pt>
    <dgm:pt modelId="{31D7BD83-1FD4-4658-991E-D156C372BB61}" type="pres">
      <dgm:prSet presAssocID="{3FC7CBF4-4967-47AC-9549-0FB899312BD2}" presName="textBox5c" presStyleLbl="revTx" presStyleIdx="2" presStyleCnt="5">
        <dgm:presLayoutVars>
          <dgm:bulletEnabled val="1"/>
        </dgm:presLayoutVars>
      </dgm:prSet>
      <dgm:spPr/>
    </dgm:pt>
    <dgm:pt modelId="{A3200ED2-827E-42AE-8155-17F582EDFE95}" type="pres">
      <dgm:prSet presAssocID="{6FFF38BE-3747-4960-879B-15302FF079FE}" presName="bullet5d" presStyleLbl="node1" presStyleIdx="3" presStyleCnt="5"/>
      <dgm:spPr/>
    </dgm:pt>
    <dgm:pt modelId="{78AACE10-7844-4721-9D81-9EE2FBDC55C1}" type="pres">
      <dgm:prSet presAssocID="{6FFF38BE-3747-4960-879B-15302FF079FE}" presName="textBox5d" presStyleLbl="revTx" presStyleIdx="3" presStyleCnt="5">
        <dgm:presLayoutVars>
          <dgm:bulletEnabled val="1"/>
        </dgm:presLayoutVars>
      </dgm:prSet>
      <dgm:spPr/>
    </dgm:pt>
    <dgm:pt modelId="{0076357A-633E-4122-9737-A8154314C6A7}" type="pres">
      <dgm:prSet presAssocID="{95D30833-6BE0-432E-892B-5713E516C3E3}" presName="bullet5e" presStyleLbl="node1" presStyleIdx="4" presStyleCnt="5"/>
      <dgm:spPr/>
    </dgm:pt>
    <dgm:pt modelId="{67BC021E-9724-425C-9F41-6BACA2D07462}" type="pres">
      <dgm:prSet presAssocID="{95D30833-6BE0-432E-892B-5713E516C3E3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6BD19630-4606-42F0-89D9-B38CAD7D61EA}" type="presOf" srcId="{3FC7CBF4-4967-47AC-9549-0FB899312BD2}" destId="{31D7BD83-1FD4-4658-991E-D156C372BB61}" srcOrd="0" destOrd="0" presId="urn:microsoft.com/office/officeart/2005/8/layout/arrow2"/>
    <dgm:cxn modelId="{02D41C8E-E7C0-4051-9185-C14DAA068BBB}" type="presOf" srcId="{0C0AD592-B928-493B-A639-30C6C2610D5F}" destId="{F5CCEF73-BCC8-4398-9023-6D56529A31F1}" srcOrd="0" destOrd="0" presId="urn:microsoft.com/office/officeart/2005/8/layout/arrow2"/>
    <dgm:cxn modelId="{8050BCA7-1B96-45D8-91A6-70A0299BEF1A}" type="presOf" srcId="{CB93D7F6-C0CE-40CB-B43E-018F259A4D80}" destId="{9AAB12EA-7AD0-4951-BE27-28B08EF6FE84}" srcOrd="0" destOrd="0" presId="urn:microsoft.com/office/officeart/2005/8/layout/arrow2"/>
    <dgm:cxn modelId="{244FE4AC-B329-40F0-89A2-9B96FF6ABFA3}" srcId="{0C0AD592-B928-493B-A639-30C6C2610D5F}" destId="{95D30833-6BE0-432E-892B-5713E516C3E3}" srcOrd="4" destOrd="0" parTransId="{FCC71D5A-647D-4E90-AEA2-C601D3CA92F5}" sibTransId="{CF8679E0-1E1B-45B3-A457-8B39ED4EE774}"/>
    <dgm:cxn modelId="{6B61FABA-CDD9-4FE0-A61F-F94D3DAA2161}" type="presOf" srcId="{46575C20-66BC-49D7-BD3C-D6EEB8D4854E}" destId="{7BF7897F-4D07-40EF-88EA-A52E97A2857D}" srcOrd="0" destOrd="0" presId="urn:microsoft.com/office/officeart/2005/8/layout/arrow2"/>
    <dgm:cxn modelId="{DE57A9C6-1F68-444A-A16C-65E9DFA2AEB1}" srcId="{0C0AD592-B928-493B-A639-30C6C2610D5F}" destId="{7FD9C5B6-9B2F-4FBD-9C65-33078CBF60D0}" srcOrd="6" destOrd="0" parTransId="{0220E5BE-E4AD-4187-B871-3BDF4BC5937E}" sibTransId="{248F45E6-2F9D-43A1-A1C9-FA0116360C19}"/>
    <dgm:cxn modelId="{F88F44E4-77DB-4683-8D59-744566AFC2B4}" srcId="{0C0AD592-B928-493B-A639-30C6C2610D5F}" destId="{44D60B95-ECA5-4AD9-8033-A2C2C692A58F}" srcOrd="5" destOrd="0" parTransId="{C9109CED-57FB-4677-BE41-FD24EC4C5B76}" sibTransId="{A9A14FB7-8161-4707-9C3E-528EB3D327FC}"/>
    <dgm:cxn modelId="{4331C4E5-54F1-4DC7-8A9E-C84939CC9C98}" srcId="{0C0AD592-B928-493B-A639-30C6C2610D5F}" destId="{6FFF38BE-3747-4960-879B-15302FF079FE}" srcOrd="3" destOrd="0" parTransId="{64EFD913-A178-4182-80FE-2C368E58CC29}" sibTransId="{A9EA34B4-957D-44D1-8C8C-27DA9F7931B2}"/>
    <dgm:cxn modelId="{53A893F6-674B-4559-ACBA-4BCD7369E172}" type="presOf" srcId="{95D30833-6BE0-432E-892B-5713E516C3E3}" destId="{67BC021E-9724-425C-9F41-6BACA2D07462}" srcOrd="0" destOrd="0" presId="urn:microsoft.com/office/officeart/2005/8/layout/arrow2"/>
    <dgm:cxn modelId="{B14907FA-3CAB-4C4B-B231-1D087CFA7CFE}" type="presOf" srcId="{6FFF38BE-3747-4960-879B-15302FF079FE}" destId="{78AACE10-7844-4721-9D81-9EE2FBDC55C1}" srcOrd="0" destOrd="0" presId="urn:microsoft.com/office/officeart/2005/8/layout/arrow2"/>
    <dgm:cxn modelId="{1D93C6FB-A979-42E2-AD64-BB4490D8E269}" srcId="{0C0AD592-B928-493B-A639-30C6C2610D5F}" destId="{CB93D7F6-C0CE-40CB-B43E-018F259A4D80}" srcOrd="0" destOrd="0" parTransId="{5639D988-7D2A-4097-A9B8-81265A31885F}" sibTransId="{B3B17A53-BDA9-433D-B7A7-F17FEA23A950}"/>
    <dgm:cxn modelId="{CDBA61FF-BACE-4796-A03E-079C86629819}" srcId="{0C0AD592-B928-493B-A639-30C6C2610D5F}" destId="{3FC7CBF4-4967-47AC-9549-0FB899312BD2}" srcOrd="2" destOrd="0" parTransId="{57BB8F3D-307B-4B7A-8C44-E7AB1B0779BD}" sibTransId="{EBD04572-EC09-4A3A-8F29-5AE23B5F858A}"/>
    <dgm:cxn modelId="{B6CED3FF-ACF2-48DC-9387-449937CBEF23}" srcId="{0C0AD592-B928-493B-A639-30C6C2610D5F}" destId="{46575C20-66BC-49D7-BD3C-D6EEB8D4854E}" srcOrd="1" destOrd="0" parTransId="{6595E4C2-FD85-4E38-8F38-1885034A599F}" sibTransId="{2F07C07B-3098-40CE-A4AE-68179B76A753}"/>
    <dgm:cxn modelId="{B0C0B5FB-D27D-4ECA-9919-DAFD903EE624}" type="presParOf" srcId="{F5CCEF73-BCC8-4398-9023-6D56529A31F1}" destId="{3925C065-E1F7-444A-8D16-F2A81302B93A}" srcOrd="0" destOrd="0" presId="urn:microsoft.com/office/officeart/2005/8/layout/arrow2"/>
    <dgm:cxn modelId="{0E162210-8863-40CB-BC4F-5178C37D66F9}" type="presParOf" srcId="{F5CCEF73-BCC8-4398-9023-6D56529A31F1}" destId="{74D1752A-174D-44C9-A19D-CAF2EBEAB8F9}" srcOrd="1" destOrd="0" presId="urn:microsoft.com/office/officeart/2005/8/layout/arrow2"/>
    <dgm:cxn modelId="{FD3E8E74-3445-43F5-8D18-4C5F711A26A0}" type="presParOf" srcId="{74D1752A-174D-44C9-A19D-CAF2EBEAB8F9}" destId="{0BFE3611-EF43-40AB-9815-8C19569D9EDC}" srcOrd="0" destOrd="0" presId="urn:microsoft.com/office/officeart/2005/8/layout/arrow2"/>
    <dgm:cxn modelId="{ED8F698A-A705-4BF5-AD8A-126351D590C7}" type="presParOf" srcId="{74D1752A-174D-44C9-A19D-CAF2EBEAB8F9}" destId="{9AAB12EA-7AD0-4951-BE27-28B08EF6FE84}" srcOrd="1" destOrd="0" presId="urn:microsoft.com/office/officeart/2005/8/layout/arrow2"/>
    <dgm:cxn modelId="{00C0630A-4DE8-4030-AA87-47BF9627DB17}" type="presParOf" srcId="{74D1752A-174D-44C9-A19D-CAF2EBEAB8F9}" destId="{CDEE84EA-523B-4876-AC59-9AB45A103C7F}" srcOrd="2" destOrd="0" presId="urn:microsoft.com/office/officeart/2005/8/layout/arrow2"/>
    <dgm:cxn modelId="{7A549321-D22E-4B37-891D-C2694C720429}" type="presParOf" srcId="{74D1752A-174D-44C9-A19D-CAF2EBEAB8F9}" destId="{7BF7897F-4D07-40EF-88EA-A52E97A2857D}" srcOrd="3" destOrd="0" presId="urn:microsoft.com/office/officeart/2005/8/layout/arrow2"/>
    <dgm:cxn modelId="{6D4C6972-C390-462A-8B4A-77CD79F7C6D8}" type="presParOf" srcId="{74D1752A-174D-44C9-A19D-CAF2EBEAB8F9}" destId="{0D712462-81C4-4DFC-9DF0-DB2640B075C1}" srcOrd="4" destOrd="0" presId="urn:microsoft.com/office/officeart/2005/8/layout/arrow2"/>
    <dgm:cxn modelId="{8DCFC29F-45DF-46D0-8E58-7EA0F4DDD5F3}" type="presParOf" srcId="{74D1752A-174D-44C9-A19D-CAF2EBEAB8F9}" destId="{31D7BD83-1FD4-4658-991E-D156C372BB61}" srcOrd="5" destOrd="0" presId="urn:microsoft.com/office/officeart/2005/8/layout/arrow2"/>
    <dgm:cxn modelId="{8B983488-F196-4497-AA45-89B948E1339C}" type="presParOf" srcId="{74D1752A-174D-44C9-A19D-CAF2EBEAB8F9}" destId="{A3200ED2-827E-42AE-8155-17F582EDFE95}" srcOrd="6" destOrd="0" presId="urn:microsoft.com/office/officeart/2005/8/layout/arrow2"/>
    <dgm:cxn modelId="{F619AF4A-EF49-4EB7-8833-933EC34FFBB3}" type="presParOf" srcId="{74D1752A-174D-44C9-A19D-CAF2EBEAB8F9}" destId="{78AACE10-7844-4721-9D81-9EE2FBDC55C1}" srcOrd="7" destOrd="0" presId="urn:microsoft.com/office/officeart/2005/8/layout/arrow2"/>
    <dgm:cxn modelId="{432F8B95-62E9-42C1-A70D-54986674348B}" type="presParOf" srcId="{74D1752A-174D-44C9-A19D-CAF2EBEAB8F9}" destId="{0076357A-633E-4122-9737-A8154314C6A7}" srcOrd="8" destOrd="0" presId="urn:microsoft.com/office/officeart/2005/8/layout/arrow2"/>
    <dgm:cxn modelId="{A3E8E42D-7153-4353-8865-229D752DEE47}" type="presParOf" srcId="{74D1752A-174D-44C9-A19D-CAF2EBEAB8F9}" destId="{67BC021E-9724-425C-9F41-6BACA2D0746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C39120-427D-4855-B757-359DFD2F969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AF7CF0-E618-49A6-BB14-946719728C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err="1"/>
            <a:t>DevOps</a:t>
          </a:r>
          <a:r>
            <a:rPr lang="de-DE" b="0"/>
            <a:t>, Database </a:t>
          </a:r>
          <a:r>
            <a:rPr lang="de-DE" b="0" err="1"/>
            <a:t>DevOps</a:t>
          </a:r>
          <a:r>
            <a:rPr lang="de-DE" b="0"/>
            <a:t> and </a:t>
          </a:r>
          <a:r>
            <a:rPr lang="de-DE" b="0" err="1"/>
            <a:t>DataOps</a:t>
          </a:r>
          <a:endParaRPr lang="en-US" b="0"/>
        </a:p>
      </dgm:t>
    </dgm:pt>
    <dgm:pt modelId="{E4B7DCB2-18C9-4E0E-B68B-85CF33170FA2}" type="parTrans" cxnId="{662F1154-1DB3-4663-877A-0A2B40E8B01C}">
      <dgm:prSet/>
      <dgm:spPr/>
      <dgm:t>
        <a:bodyPr/>
        <a:lstStyle/>
        <a:p>
          <a:endParaRPr lang="en-US"/>
        </a:p>
      </dgm:t>
    </dgm:pt>
    <dgm:pt modelId="{F8BEBC6F-4483-4015-A609-ED11DC7051B6}" type="sibTrans" cxnId="{662F1154-1DB3-4663-877A-0A2B40E8B01C}">
      <dgm:prSet/>
      <dgm:spPr/>
      <dgm:t>
        <a:bodyPr/>
        <a:lstStyle/>
        <a:p>
          <a:endParaRPr lang="en-US"/>
        </a:p>
      </dgm:t>
    </dgm:pt>
    <dgm:pt modelId="{44DA393B-36F6-45E4-9DCF-BE8978A9AEA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err="1"/>
            <a:t>DataOps</a:t>
          </a:r>
          <a:r>
            <a:rPr lang="de-DE" b="1"/>
            <a:t> </a:t>
          </a:r>
          <a:r>
            <a:rPr lang="de-DE" b="1" err="1"/>
            <a:t>Testing</a:t>
          </a:r>
          <a:r>
            <a:rPr lang="de-DE" b="1"/>
            <a:t> &amp; </a:t>
          </a:r>
          <a:r>
            <a:rPr lang="de-DE" b="1" err="1"/>
            <a:t>Governance</a:t>
          </a:r>
          <a:endParaRPr lang="en-US" b="1"/>
        </a:p>
      </dgm:t>
    </dgm:pt>
    <dgm:pt modelId="{09D309F3-7B5B-49CB-BDA5-5E962CA45042}" type="parTrans" cxnId="{C7659A0C-5063-482D-8F09-0C1372BD03FD}">
      <dgm:prSet/>
      <dgm:spPr/>
      <dgm:t>
        <a:bodyPr/>
        <a:lstStyle/>
        <a:p>
          <a:endParaRPr lang="en-US"/>
        </a:p>
      </dgm:t>
    </dgm:pt>
    <dgm:pt modelId="{33037411-297D-4E88-90FC-98968BD7823D}" type="sibTrans" cxnId="{C7659A0C-5063-482D-8F09-0C1372BD03FD}">
      <dgm:prSet/>
      <dgm:spPr/>
      <dgm:t>
        <a:bodyPr/>
        <a:lstStyle/>
        <a:p>
          <a:endParaRPr lang="en-US"/>
        </a:p>
      </dgm:t>
    </dgm:pt>
    <dgm:pt modelId="{91A7851D-04A5-4510-B263-33BE2EB748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Roadmap to DataOps</a:t>
          </a:r>
          <a:endParaRPr lang="en-US"/>
        </a:p>
      </dgm:t>
    </dgm:pt>
    <dgm:pt modelId="{9AFDFAB2-7477-4C9B-A632-AD351B187B1B}" type="parTrans" cxnId="{2F05B24B-3515-4FCF-AA2C-B48542DB93AF}">
      <dgm:prSet/>
      <dgm:spPr/>
      <dgm:t>
        <a:bodyPr/>
        <a:lstStyle/>
        <a:p>
          <a:endParaRPr lang="en-US"/>
        </a:p>
      </dgm:t>
    </dgm:pt>
    <dgm:pt modelId="{0FF728DB-4EAC-46C8-A331-69444728BFC5}" type="sibTrans" cxnId="{2F05B24B-3515-4FCF-AA2C-B48542DB93AF}">
      <dgm:prSet/>
      <dgm:spPr/>
      <dgm:t>
        <a:bodyPr/>
        <a:lstStyle/>
        <a:p>
          <a:endParaRPr lang="en-US"/>
        </a:p>
      </dgm:t>
    </dgm:pt>
    <dgm:pt modelId="{98CF4E33-15EE-4BCF-8E27-8A2B56D489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Wrap up &amp; Questions</a:t>
          </a:r>
          <a:endParaRPr lang="en-US"/>
        </a:p>
      </dgm:t>
    </dgm:pt>
    <dgm:pt modelId="{169E40F9-BB3C-4044-BB74-7864257733F9}" type="parTrans" cxnId="{2C1742EC-F65F-4779-8104-06EDB8D6D285}">
      <dgm:prSet/>
      <dgm:spPr/>
      <dgm:t>
        <a:bodyPr/>
        <a:lstStyle/>
        <a:p>
          <a:endParaRPr lang="en-US"/>
        </a:p>
      </dgm:t>
    </dgm:pt>
    <dgm:pt modelId="{A221AF90-A2D0-4559-97C6-60F42EC5F845}" type="sibTrans" cxnId="{2C1742EC-F65F-4779-8104-06EDB8D6D285}">
      <dgm:prSet/>
      <dgm:spPr/>
      <dgm:t>
        <a:bodyPr/>
        <a:lstStyle/>
        <a:p>
          <a:endParaRPr lang="en-US"/>
        </a:p>
      </dgm:t>
    </dgm:pt>
    <dgm:pt modelId="{F356330A-1E8B-4051-BD9D-59C13C733FDF}" type="pres">
      <dgm:prSet presAssocID="{92C39120-427D-4855-B757-359DFD2F9692}" presName="root" presStyleCnt="0">
        <dgm:presLayoutVars>
          <dgm:dir/>
          <dgm:resizeHandles val="exact"/>
        </dgm:presLayoutVars>
      </dgm:prSet>
      <dgm:spPr/>
    </dgm:pt>
    <dgm:pt modelId="{6549AF10-034D-41BF-9525-DAEAFCF89BA9}" type="pres">
      <dgm:prSet presAssocID="{B8AF7CF0-E618-49A6-BB14-946719728C07}" presName="compNode" presStyleCnt="0"/>
      <dgm:spPr/>
    </dgm:pt>
    <dgm:pt modelId="{8B9DEF5E-4C9B-42B3-8F42-D5C81998CE77}" type="pres">
      <dgm:prSet presAssocID="{B8AF7CF0-E618-49A6-BB14-946719728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28086F-A1C2-4D5C-9E2A-00F4958D225E}" type="pres">
      <dgm:prSet presAssocID="{B8AF7CF0-E618-49A6-BB14-946719728C07}" presName="spaceRect" presStyleCnt="0"/>
      <dgm:spPr/>
    </dgm:pt>
    <dgm:pt modelId="{9D2D5D7A-175A-49EC-BBCF-242FC105B0AD}" type="pres">
      <dgm:prSet presAssocID="{B8AF7CF0-E618-49A6-BB14-946719728C07}" presName="textRect" presStyleLbl="revTx" presStyleIdx="0" presStyleCnt="4">
        <dgm:presLayoutVars>
          <dgm:chMax val="1"/>
          <dgm:chPref val="1"/>
        </dgm:presLayoutVars>
      </dgm:prSet>
      <dgm:spPr/>
    </dgm:pt>
    <dgm:pt modelId="{515E86A2-2AC5-4E58-9256-F8F3A3381600}" type="pres">
      <dgm:prSet presAssocID="{F8BEBC6F-4483-4015-A609-ED11DC7051B6}" presName="sibTrans" presStyleCnt="0"/>
      <dgm:spPr/>
    </dgm:pt>
    <dgm:pt modelId="{ED85FE27-1266-4D00-8112-57ED4065A9FD}" type="pres">
      <dgm:prSet presAssocID="{44DA393B-36F6-45E4-9DCF-BE8978A9AEAA}" presName="compNode" presStyleCnt="0"/>
      <dgm:spPr/>
    </dgm:pt>
    <dgm:pt modelId="{53FEF53D-AD7C-4F90-A09F-DEB3E6BEC447}" type="pres">
      <dgm:prSet presAssocID="{44DA393B-36F6-45E4-9DCF-BE8978A9A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4A798C-3750-4307-A844-B7D89097AC92}" type="pres">
      <dgm:prSet presAssocID="{44DA393B-36F6-45E4-9DCF-BE8978A9AEAA}" presName="spaceRect" presStyleCnt="0"/>
      <dgm:spPr/>
    </dgm:pt>
    <dgm:pt modelId="{583949E0-C9F3-4112-B86F-C824D6AD9921}" type="pres">
      <dgm:prSet presAssocID="{44DA393B-36F6-45E4-9DCF-BE8978A9AEAA}" presName="textRect" presStyleLbl="revTx" presStyleIdx="1" presStyleCnt="4">
        <dgm:presLayoutVars>
          <dgm:chMax val="1"/>
          <dgm:chPref val="1"/>
        </dgm:presLayoutVars>
      </dgm:prSet>
      <dgm:spPr/>
    </dgm:pt>
    <dgm:pt modelId="{A45E9A7A-2186-4FE1-B4B0-5C57495E9DE1}" type="pres">
      <dgm:prSet presAssocID="{33037411-297D-4E88-90FC-98968BD7823D}" presName="sibTrans" presStyleCnt="0"/>
      <dgm:spPr/>
    </dgm:pt>
    <dgm:pt modelId="{11B8C285-3998-4078-9515-A7782C9F08AD}" type="pres">
      <dgm:prSet presAssocID="{91A7851D-04A5-4510-B263-33BE2EB74826}" presName="compNode" presStyleCnt="0"/>
      <dgm:spPr/>
    </dgm:pt>
    <dgm:pt modelId="{0B99081F-A101-4803-B308-D7DFAA8ECE98}" type="pres">
      <dgm:prSet presAssocID="{91A7851D-04A5-4510-B263-33BE2EB74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A1E8C83-790B-476C-BA1D-B9006EBAC560}" type="pres">
      <dgm:prSet presAssocID="{91A7851D-04A5-4510-B263-33BE2EB74826}" presName="spaceRect" presStyleCnt="0"/>
      <dgm:spPr/>
    </dgm:pt>
    <dgm:pt modelId="{CA3ECA5B-85BD-4A18-BBED-4B3AF64DEB13}" type="pres">
      <dgm:prSet presAssocID="{91A7851D-04A5-4510-B263-33BE2EB74826}" presName="textRect" presStyleLbl="revTx" presStyleIdx="2" presStyleCnt="4">
        <dgm:presLayoutVars>
          <dgm:chMax val="1"/>
          <dgm:chPref val="1"/>
        </dgm:presLayoutVars>
      </dgm:prSet>
      <dgm:spPr/>
    </dgm:pt>
    <dgm:pt modelId="{C23366B3-C991-4768-B865-918A9771B285}" type="pres">
      <dgm:prSet presAssocID="{0FF728DB-4EAC-46C8-A331-69444728BFC5}" presName="sibTrans" presStyleCnt="0"/>
      <dgm:spPr/>
    </dgm:pt>
    <dgm:pt modelId="{64707C8E-4363-416B-A6B8-4C6839FB9CEC}" type="pres">
      <dgm:prSet presAssocID="{98CF4E33-15EE-4BCF-8E27-8A2B56D489AE}" presName="compNode" presStyleCnt="0"/>
      <dgm:spPr/>
    </dgm:pt>
    <dgm:pt modelId="{1713994D-3052-4B5A-97BB-DD5880C6EEDE}" type="pres">
      <dgm:prSet presAssocID="{98CF4E33-15EE-4BCF-8E27-8A2B56D489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4F52024-52E8-4122-9395-E22D77EBDDD5}" type="pres">
      <dgm:prSet presAssocID="{98CF4E33-15EE-4BCF-8E27-8A2B56D489AE}" presName="spaceRect" presStyleCnt="0"/>
      <dgm:spPr/>
    </dgm:pt>
    <dgm:pt modelId="{3C254A35-FB11-46D3-B8D5-42DA0FE2D513}" type="pres">
      <dgm:prSet presAssocID="{98CF4E33-15EE-4BCF-8E27-8A2B56D489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659A0C-5063-482D-8F09-0C1372BD03FD}" srcId="{92C39120-427D-4855-B757-359DFD2F9692}" destId="{44DA393B-36F6-45E4-9DCF-BE8978A9AEAA}" srcOrd="1" destOrd="0" parTransId="{09D309F3-7B5B-49CB-BDA5-5E962CA45042}" sibTransId="{33037411-297D-4E88-90FC-98968BD7823D}"/>
    <dgm:cxn modelId="{2F05B24B-3515-4FCF-AA2C-B48542DB93AF}" srcId="{92C39120-427D-4855-B757-359DFD2F9692}" destId="{91A7851D-04A5-4510-B263-33BE2EB74826}" srcOrd="2" destOrd="0" parTransId="{9AFDFAB2-7477-4C9B-A632-AD351B187B1B}" sibTransId="{0FF728DB-4EAC-46C8-A331-69444728BFC5}"/>
    <dgm:cxn modelId="{662F1154-1DB3-4663-877A-0A2B40E8B01C}" srcId="{92C39120-427D-4855-B757-359DFD2F9692}" destId="{B8AF7CF0-E618-49A6-BB14-946719728C07}" srcOrd="0" destOrd="0" parTransId="{E4B7DCB2-18C9-4E0E-B68B-85CF33170FA2}" sibTransId="{F8BEBC6F-4483-4015-A609-ED11DC7051B6}"/>
    <dgm:cxn modelId="{305400A8-E14D-4FB1-9952-4862435CEDA9}" type="presOf" srcId="{98CF4E33-15EE-4BCF-8E27-8A2B56D489AE}" destId="{3C254A35-FB11-46D3-B8D5-42DA0FE2D513}" srcOrd="0" destOrd="0" presId="urn:microsoft.com/office/officeart/2018/2/layout/IconLabelList"/>
    <dgm:cxn modelId="{B74E34C5-D3EC-4F58-A902-258B9D1E30C3}" type="presOf" srcId="{B8AF7CF0-E618-49A6-BB14-946719728C07}" destId="{9D2D5D7A-175A-49EC-BBCF-242FC105B0AD}" srcOrd="0" destOrd="0" presId="urn:microsoft.com/office/officeart/2018/2/layout/IconLabelList"/>
    <dgm:cxn modelId="{9FCFB4CF-0450-42ED-8C03-7DAC23AD7CD9}" type="presOf" srcId="{44DA393B-36F6-45E4-9DCF-BE8978A9AEAA}" destId="{583949E0-C9F3-4112-B86F-C824D6AD9921}" srcOrd="0" destOrd="0" presId="urn:microsoft.com/office/officeart/2018/2/layout/IconLabelList"/>
    <dgm:cxn modelId="{848FBAE2-6196-4056-8DF7-282BED11F45E}" type="presOf" srcId="{92C39120-427D-4855-B757-359DFD2F9692}" destId="{F356330A-1E8B-4051-BD9D-59C13C733FDF}" srcOrd="0" destOrd="0" presId="urn:microsoft.com/office/officeart/2018/2/layout/IconLabelList"/>
    <dgm:cxn modelId="{478E65E7-6438-4B4C-BDEC-1FBBEE870EE5}" type="presOf" srcId="{91A7851D-04A5-4510-B263-33BE2EB74826}" destId="{CA3ECA5B-85BD-4A18-BBED-4B3AF64DEB13}" srcOrd="0" destOrd="0" presId="urn:microsoft.com/office/officeart/2018/2/layout/IconLabelList"/>
    <dgm:cxn modelId="{2C1742EC-F65F-4779-8104-06EDB8D6D285}" srcId="{92C39120-427D-4855-B757-359DFD2F9692}" destId="{98CF4E33-15EE-4BCF-8E27-8A2B56D489AE}" srcOrd="3" destOrd="0" parTransId="{169E40F9-BB3C-4044-BB74-7864257733F9}" sibTransId="{A221AF90-A2D0-4559-97C6-60F42EC5F845}"/>
    <dgm:cxn modelId="{591CA5D4-8D17-4CE4-BBB1-E8C263B91F1F}" type="presParOf" srcId="{F356330A-1E8B-4051-BD9D-59C13C733FDF}" destId="{6549AF10-034D-41BF-9525-DAEAFCF89BA9}" srcOrd="0" destOrd="0" presId="urn:microsoft.com/office/officeart/2018/2/layout/IconLabelList"/>
    <dgm:cxn modelId="{83DDB9F3-1371-4814-9311-6CCB6113268D}" type="presParOf" srcId="{6549AF10-034D-41BF-9525-DAEAFCF89BA9}" destId="{8B9DEF5E-4C9B-42B3-8F42-D5C81998CE77}" srcOrd="0" destOrd="0" presId="urn:microsoft.com/office/officeart/2018/2/layout/IconLabelList"/>
    <dgm:cxn modelId="{7E0EA587-1D03-4B91-9B13-AC7D4A3F5A0C}" type="presParOf" srcId="{6549AF10-034D-41BF-9525-DAEAFCF89BA9}" destId="{9428086F-A1C2-4D5C-9E2A-00F4958D225E}" srcOrd="1" destOrd="0" presId="urn:microsoft.com/office/officeart/2018/2/layout/IconLabelList"/>
    <dgm:cxn modelId="{E858218C-C596-43AE-847D-B8F9592FF80A}" type="presParOf" srcId="{6549AF10-034D-41BF-9525-DAEAFCF89BA9}" destId="{9D2D5D7A-175A-49EC-BBCF-242FC105B0AD}" srcOrd="2" destOrd="0" presId="urn:microsoft.com/office/officeart/2018/2/layout/IconLabelList"/>
    <dgm:cxn modelId="{E37CD9A3-47DD-4FC2-9654-46C36DCD8204}" type="presParOf" srcId="{F356330A-1E8B-4051-BD9D-59C13C733FDF}" destId="{515E86A2-2AC5-4E58-9256-F8F3A3381600}" srcOrd="1" destOrd="0" presId="urn:microsoft.com/office/officeart/2018/2/layout/IconLabelList"/>
    <dgm:cxn modelId="{DF5BB977-B2D0-46EE-897A-0A1DCDCCB060}" type="presParOf" srcId="{F356330A-1E8B-4051-BD9D-59C13C733FDF}" destId="{ED85FE27-1266-4D00-8112-57ED4065A9FD}" srcOrd="2" destOrd="0" presId="urn:microsoft.com/office/officeart/2018/2/layout/IconLabelList"/>
    <dgm:cxn modelId="{2208A800-2ADC-412A-BDC4-A67820FCC568}" type="presParOf" srcId="{ED85FE27-1266-4D00-8112-57ED4065A9FD}" destId="{53FEF53D-AD7C-4F90-A09F-DEB3E6BEC447}" srcOrd="0" destOrd="0" presId="urn:microsoft.com/office/officeart/2018/2/layout/IconLabelList"/>
    <dgm:cxn modelId="{49FC0878-8BBB-4A2B-B584-4D1C89120679}" type="presParOf" srcId="{ED85FE27-1266-4D00-8112-57ED4065A9FD}" destId="{464A798C-3750-4307-A844-B7D89097AC92}" srcOrd="1" destOrd="0" presId="urn:microsoft.com/office/officeart/2018/2/layout/IconLabelList"/>
    <dgm:cxn modelId="{DD72CE4F-C7F4-4037-915D-E00DB74CC5B8}" type="presParOf" srcId="{ED85FE27-1266-4D00-8112-57ED4065A9FD}" destId="{583949E0-C9F3-4112-B86F-C824D6AD9921}" srcOrd="2" destOrd="0" presId="urn:microsoft.com/office/officeart/2018/2/layout/IconLabelList"/>
    <dgm:cxn modelId="{7DE3A5BA-8FFD-41FC-8623-C5C31F42E422}" type="presParOf" srcId="{F356330A-1E8B-4051-BD9D-59C13C733FDF}" destId="{A45E9A7A-2186-4FE1-B4B0-5C57495E9DE1}" srcOrd="3" destOrd="0" presId="urn:microsoft.com/office/officeart/2018/2/layout/IconLabelList"/>
    <dgm:cxn modelId="{21AE2775-1DEA-45BE-8C5D-0ED2F59943EF}" type="presParOf" srcId="{F356330A-1E8B-4051-BD9D-59C13C733FDF}" destId="{11B8C285-3998-4078-9515-A7782C9F08AD}" srcOrd="4" destOrd="0" presId="urn:microsoft.com/office/officeart/2018/2/layout/IconLabelList"/>
    <dgm:cxn modelId="{E479E64C-8F41-4B4D-8AF6-9FA8554AD84F}" type="presParOf" srcId="{11B8C285-3998-4078-9515-A7782C9F08AD}" destId="{0B99081F-A101-4803-B308-D7DFAA8ECE98}" srcOrd="0" destOrd="0" presId="urn:microsoft.com/office/officeart/2018/2/layout/IconLabelList"/>
    <dgm:cxn modelId="{B3FDDA20-0BE6-418F-820B-0A37F73B62AF}" type="presParOf" srcId="{11B8C285-3998-4078-9515-A7782C9F08AD}" destId="{EA1E8C83-790B-476C-BA1D-B9006EBAC560}" srcOrd="1" destOrd="0" presId="urn:microsoft.com/office/officeart/2018/2/layout/IconLabelList"/>
    <dgm:cxn modelId="{69EA787E-C985-4D1A-803B-88A2A3634A8B}" type="presParOf" srcId="{11B8C285-3998-4078-9515-A7782C9F08AD}" destId="{CA3ECA5B-85BD-4A18-BBED-4B3AF64DEB13}" srcOrd="2" destOrd="0" presId="urn:microsoft.com/office/officeart/2018/2/layout/IconLabelList"/>
    <dgm:cxn modelId="{82FEFD4B-F8CE-4028-8A0F-76498642DB4B}" type="presParOf" srcId="{F356330A-1E8B-4051-BD9D-59C13C733FDF}" destId="{C23366B3-C991-4768-B865-918A9771B285}" srcOrd="5" destOrd="0" presId="urn:microsoft.com/office/officeart/2018/2/layout/IconLabelList"/>
    <dgm:cxn modelId="{4B7C5E13-C37F-4ACC-94CB-8A18D4C0A2CD}" type="presParOf" srcId="{F356330A-1E8B-4051-BD9D-59C13C733FDF}" destId="{64707C8E-4363-416B-A6B8-4C6839FB9CEC}" srcOrd="6" destOrd="0" presId="urn:microsoft.com/office/officeart/2018/2/layout/IconLabelList"/>
    <dgm:cxn modelId="{4A926FCA-6A61-426F-83EE-D91196D1BAA7}" type="presParOf" srcId="{64707C8E-4363-416B-A6B8-4C6839FB9CEC}" destId="{1713994D-3052-4B5A-97BB-DD5880C6EEDE}" srcOrd="0" destOrd="0" presId="urn:microsoft.com/office/officeart/2018/2/layout/IconLabelList"/>
    <dgm:cxn modelId="{3E89023C-209F-4FA6-9677-AD4CEE912FE0}" type="presParOf" srcId="{64707C8E-4363-416B-A6B8-4C6839FB9CEC}" destId="{B4F52024-52E8-4122-9395-E22D77EBDDD5}" srcOrd="1" destOrd="0" presId="urn:microsoft.com/office/officeart/2018/2/layout/IconLabelList"/>
    <dgm:cxn modelId="{61FDD59E-153B-43D1-977C-B6EEE94A81ED}" type="presParOf" srcId="{64707C8E-4363-416B-A6B8-4C6839FB9CEC}" destId="{3C254A35-FB11-46D3-B8D5-42DA0FE2D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E575EC-0B23-40F7-9E4C-637A8720E76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3294F6-629B-4E67-A3FB-B477D2E488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Rules</a:t>
          </a:r>
        </a:p>
      </dgm:t>
    </dgm:pt>
    <dgm:pt modelId="{7B6BCCE8-0E67-488B-8624-A8F137762F56}" type="parTrans" cxnId="{4968408F-9D34-44C3-BA2B-45FC0B46AD11}">
      <dgm:prSet/>
      <dgm:spPr/>
      <dgm:t>
        <a:bodyPr/>
        <a:lstStyle/>
        <a:p>
          <a:endParaRPr lang="en-US"/>
        </a:p>
      </dgm:t>
    </dgm:pt>
    <dgm:pt modelId="{71055883-007B-4885-AC89-1755FCD9F2A0}" type="sibTrans" cxnId="{4968408F-9D34-44C3-BA2B-45FC0B46AD11}">
      <dgm:prSet/>
      <dgm:spPr/>
      <dgm:t>
        <a:bodyPr/>
        <a:lstStyle/>
        <a:p>
          <a:endParaRPr lang="en-US"/>
        </a:p>
      </dgm:t>
    </dgm:pt>
    <dgm:pt modelId="{0BCE676B-980A-46B2-95B9-508995BDF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Completeness</a:t>
          </a:r>
        </a:p>
      </dgm:t>
    </dgm:pt>
    <dgm:pt modelId="{0535E6A1-F59E-4301-8DB9-B5AEF0E27E4D}" type="parTrans" cxnId="{6B2606C2-7779-42EA-A8FF-08A4FEB64B3C}">
      <dgm:prSet/>
      <dgm:spPr/>
      <dgm:t>
        <a:bodyPr/>
        <a:lstStyle/>
        <a:p>
          <a:endParaRPr lang="en-US"/>
        </a:p>
      </dgm:t>
    </dgm:pt>
    <dgm:pt modelId="{E7CB12F3-81B3-4E10-AF4E-0069EE2E3388}" type="sibTrans" cxnId="{6B2606C2-7779-42EA-A8FF-08A4FEB64B3C}">
      <dgm:prSet/>
      <dgm:spPr/>
      <dgm:t>
        <a:bodyPr/>
        <a:lstStyle/>
        <a:p>
          <a:endParaRPr lang="en-US"/>
        </a:p>
      </dgm:t>
    </dgm:pt>
    <dgm:pt modelId="{C2C86E57-F9E1-485E-BCA5-C395B0E7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Drift</a:t>
          </a:r>
        </a:p>
      </dgm:t>
    </dgm:pt>
    <dgm:pt modelId="{2A8B717C-F8BC-47F1-A2C7-7343017CF016}" type="parTrans" cxnId="{63E7F9F1-FE18-4DC7-ABA1-1FB4D8FF5832}">
      <dgm:prSet/>
      <dgm:spPr/>
      <dgm:t>
        <a:bodyPr/>
        <a:lstStyle/>
        <a:p>
          <a:endParaRPr lang="en-US"/>
        </a:p>
      </dgm:t>
    </dgm:pt>
    <dgm:pt modelId="{B7D7F7FA-A656-486E-9710-848C13D22794}" type="sibTrans" cxnId="{63E7F9F1-FE18-4DC7-ABA1-1FB4D8FF5832}">
      <dgm:prSet/>
      <dgm:spPr/>
      <dgm:t>
        <a:bodyPr/>
        <a:lstStyle/>
        <a:p>
          <a:endParaRPr lang="en-US"/>
        </a:p>
      </dgm:t>
    </dgm:pt>
    <dgm:pt modelId="{15F58D07-97E1-494E-9980-6A0563DB53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Metadata</a:t>
          </a:r>
        </a:p>
      </dgm:t>
    </dgm:pt>
    <dgm:pt modelId="{CA264D1F-5DB9-47FF-98A1-B6D428D1A2C5}" type="parTrans" cxnId="{57492E78-E3E3-499D-907C-FAE96FC93037}">
      <dgm:prSet/>
      <dgm:spPr/>
      <dgm:t>
        <a:bodyPr/>
        <a:lstStyle/>
        <a:p>
          <a:endParaRPr lang="en-US"/>
        </a:p>
      </dgm:t>
    </dgm:pt>
    <dgm:pt modelId="{E81F35B1-3CC1-4A5A-ABC3-FE2AAA51CFCC}" type="sibTrans" cxnId="{57492E78-E3E3-499D-907C-FAE96FC93037}">
      <dgm:prSet/>
      <dgm:spPr/>
      <dgm:t>
        <a:bodyPr/>
        <a:lstStyle/>
        <a:p>
          <a:endParaRPr lang="en-US"/>
        </a:p>
      </dgm:t>
    </dgm:pt>
    <dgm:pt modelId="{EEAE04C9-D785-42E8-AC0B-4F994FA484B2}" type="pres">
      <dgm:prSet presAssocID="{45E575EC-0B23-40F7-9E4C-637A8720E763}" presName="root" presStyleCnt="0">
        <dgm:presLayoutVars>
          <dgm:dir/>
          <dgm:resizeHandles val="exact"/>
        </dgm:presLayoutVars>
      </dgm:prSet>
      <dgm:spPr/>
    </dgm:pt>
    <dgm:pt modelId="{81BF3377-0DB8-42D5-AFDF-E4687CBB3D57}" type="pres">
      <dgm:prSet presAssocID="{F33294F6-629B-4E67-A3FB-B477D2E48884}" presName="compNode" presStyleCnt="0"/>
      <dgm:spPr/>
    </dgm:pt>
    <dgm:pt modelId="{A8356136-6A5C-4423-8E9B-9F2E50357047}" type="pres">
      <dgm:prSet presAssocID="{F33294F6-629B-4E67-A3FB-B477D2E488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F0BBFFC-A1B2-4C93-8A63-4847A3A5D59F}" type="pres">
      <dgm:prSet presAssocID="{F33294F6-629B-4E67-A3FB-B477D2E48884}" presName="spaceRect" presStyleCnt="0"/>
      <dgm:spPr/>
    </dgm:pt>
    <dgm:pt modelId="{B8F2679D-CE8C-4BCF-BAAD-75C276E0C26B}" type="pres">
      <dgm:prSet presAssocID="{F33294F6-629B-4E67-A3FB-B477D2E48884}" presName="textRect" presStyleLbl="revTx" presStyleIdx="0" presStyleCnt="4">
        <dgm:presLayoutVars>
          <dgm:chMax val="1"/>
          <dgm:chPref val="1"/>
        </dgm:presLayoutVars>
      </dgm:prSet>
      <dgm:spPr/>
    </dgm:pt>
    <dgm:pt modelId="{DC06AD81-CADA-4115-9740-C250C6A8AF4B}" type="pres">
      <dgm:prSet presAssocID="{71055883-007B-4885-AC89-1755FCD9F2A0}" presName="sibTrans" presStyleCnt="0"/>
      <dgm:spPr/>
    </dgm:pt>
    <dgm:pt modelId="{AFDA90D9-3E69-480F-BECC-7A34791BD1CC}" type="pres">
      <dgm:prSet presAssocID="{0BCE676B-980A-46B2-95B9-508995BDF4C4}" presName="compNode" presStyleCnt="0"/>
      <dgm:spPr/>
    </dgm:pt>
    <dgm:pt modelId="{62BB37A9-9290-448D-A64F-BE289D2456A0}" type="pres">
      <dgm:prSet presAssocID="{0BCE676B-980A-46B2-95B9-508995BDF4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1070FEE-C2D8-4138-9D28-B7B1B4798285}" type="pres">
      <dgm:prSet presAssocID="{0BCE676B-980A-46B2-95B9-508995BDF4C4}" presName="spaceRect" presStyleCnt="0"/>
      <dgm:spPr/>
    </dgm:pt>
    <dgm:pt modelId="{92AA66BB-1D77-41F5-98A8-7003461A634A}" type="pres">
      <dgm:prSet presAssocID="{0BCE676B-980A-46B2-95B9-508995BDF4C4}" presName="textRect" presStyleLbl="revTx" presStyleIdx="1" presStyleCnt="4">
        <dgm:presLayoutVars>
          <dgm:chMax val="1"/>
          <dgm:chPref val="1"/>
        </dgm:presLayoutVars>
      </dgm:prSet>
      <dgm:spPr/>
    </dgm:pt>
    <dgm:pt modelId="{C03944F7-5D91-43E0-A2F6-54D9683A1CD8}" type="pres">
      <dgm:prSet presAssocID="{E7CB12F3-81B3-4E10-AF4E-0069EE2E3388}" presName="sibTrans" presStyleCnt="0"/>
      <dgm:spPr/>
    </dgm:pt>
    <dgm:pt modelId="{3E335D13-A9CD-4F3B-BB30-C2DBACB85530}" type="pres">
      <dgm:prSet presAssocID="{C2C86E57-F9E1-485E-BCA5-C395B0E72C1B}" presName="compNode" presStyleCnt="0"/>
      <dgm:spPr/>
    </dgm:pt>
    <dgm:pt modelId="{2F866A0D-DEBB-44C7-97AD-74FF6CBA7CFE}" type="pres">
      <dgm:prSet presAssocID="{C2C86E57-F9E1-485E-BCA5-C395B0E72C1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1F9539-8CE9-440E-BA36-24345D4978E0}" type="pres">
      <dgm:prSet presAssocID="{C2C86E57-F9E1-485E-BCA5-C395B0E72C1B}" presName="spaceRect" presStyleCnt="0"/>
      <dgm:spPr/>
    </dgm:pt>
    <dgm:pt modelId="{0486D4F8-04FC-4ABF-B5D4-954C23032E77}" type="pres">
      <dgm:prSet presAssocID="{C2C86E57-F9E1-485E-BCA5-C395B0E72C1B}" presName="textRect" presStyleLbl="revTx" presStyleIdx="2" presStyleCnt="4">
        <dgm:presLayoutVars>
          <dgm:chMax val="1"/>
          <dgm:chPref val="1"/>
        </dgm:presLayoutVars>
      </dgm:prSet>
      <dgm:spPr/>
    </dgm:pt>
    <dgm:pt modelId="{8095E95C-71D9-488C-AC26-2A94CCB856FA}" type="pres">
      <dgm:prSet presAssocID="{B7D7F7FA-A656-486E-9710-848C13D22794}" presName="sibTrans" presStyleCnt="0"/>
      <dgm:spPr/>
    </dgm:pt>
    <dgm:pt modelId="{F9FE8342-7D46-4FC5-B560-7ABF4BAA498A}" type="pres">
      <dgm:prSet presAssocID="{15F58D07-97E1-494E-9980-6A0563DB5380}" presName="compNode" presStyleCnt="0"/>
      <dgm:spPr/>
    </dgm:pt>
    <dgm:pt modelId="{03D6DA01-83FA-41AC-B458-4DB60D669EA0}" type="pres">
      <dgm:prSet presAssocID="{15F58D07-97E1-494E-9980-6A0563DB53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DF2800-353E-48AB-B232-C746A7E845CF}" type="pres">
      <dgm:prSet presAssocID="{15F58D07-97E1-494E-9980-6A0563DB5380}" presName="spaceRect" presStyleCnt="0"/>
      <dgm:spPr/>
    </dgm:pt>
    <dgm:pt modelId="{D69BAB57-339F-4DF7-A21C-31E4959876C8}" type="pres">
      <dgm:prSet presAssocID="{15F58D07-97E1-494E-9980-6A0563DB53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620448-1B65-48C0-8BB9-7816DEAD8CD5}" type="presOf" srcId="{0BCE676B-980A-46B2-95B9-508995BDF4C4}" destId="{92AA66BB-1D77-41F5-98A8-7003461A634A}" srcOrd="0" destOrd="0" presId="urn:microsoft.com/office/officeart/2018/2/layout/IconLabelList"/>
    <dgm:cxn modelId="{57492E78-E3E3-499D-907C-FAE96FC93037}" srcId="{45E575EC-0B23-40F7-9E4C-637A8720E763}" destId="{15F58D07-97E1-494E-9980-6A0563DB5380}" srcOrd="3" destOrd="0" parTransId="{CA264D1F-5DB9-47FF-98A1-B6D428D1A2C5}" sibTransId="{E81F35B1-3CC1-4A5A-ABC3-FE2AAA51CFCC}"/>
    <dgm:cxn modelId="{4968408F-9D34-44C3-BA2B-45FC0B46AD11}" srcId="{45E575EC-0B23-40F7-9E4C-637A8720E763}" destId="{F33294F6-629B-4E67-A3FB-B477D2E48884}" srcOrd="0" destOrd="0" parTransId="{7B6BCCE8-0E67-488B-8624-A8F137762F56}" sibTransId="{71055883-007B-4885-AC89-1755FCD9F2A0}"/>
    <dgm:cxn modelId="{6B2606C2-7779-42EA-A8FF-08A4FEB64B3C}" srcId="{45E575EC-0B23-40F7-9E4C-637A8720E763}" destId="{0BCE676B-980A-46B2-95B9-508995BDF4C4}" srcOrd="1" destOrd="0" parTransId="{0535E6A1-F59E-4301-8DB9-B5AEF0E27E4D}" sibTransId="{E7CB12F3-81B3-4E10-AF4E-0069EE2E3388}"/>
    <dgm:cxn modelId="{CA67D8C5-F181-450F-B491-6522F2BAB647}" type="presOf" srcId="{15F58D07-97E1-494E-9980-6A0563DB5380}" destId="{D69BAB57-339F-4DF7-A21C-31E4959876C8}" srcOrd="0" destOrd="0" presId="urn:microsoft.com/office/officeart/2018/2/layout/IconLabelList"/>
    <dgm:cxn modelId="{CF844AD6-E0CC-4B3A-80F1-83180C7EAFAE}" type="presOf" srcId="{F33294F6-629B-4E67-A3FB-B477D2E48884}" destId="{B8F2679D-CE8C-4BCF-BAAD-75C276E0C26B}" srcOrd="0" destOrd="0" presId="urn:microsoft.com/office/officeart/2018/2/layout/IconLabelList"/>
    <dgm:cxn modelId="{74DCDED7-4883-43BD-9523-5FE40574238F}" type="presOf" srcId="{45E575EC-0B23-40F7-9E4C-637A8720E763}" destId="{EEAE04C9-D785-42E8-AC0B-4F994FA484B2}" srcOrd="0" destOrd="0" presId="urn:microsoft.com/office/officeart/2018/2/layout/IconLabelList"/>
    <dgm:cxn modelId="{8D4E83DA-CE16-4CB9-8FD8-8BF0103FD723}" type="presOf" srcId="{C2C86E57-F9E1-485E-BCA5-C395B0E72C1B}" destId="{0486D4F8-04FC-4ABF-B5D4-954C23032E77}" srcOrd="0" destOrd="0" presId="urn:microsoft.com/office/officeart/2018/2/layout/IconLabelList"/>
    <dgm:cxn modelId="{63E7F9F1-FE18-4DC7-ABA1-1FB4D8FF5832}" srcId="{45E575EC-0B23-40F7-9E4C-637A8720E763}" destId="{C2C86E57-F9E1-485E-BCA5-C395B0E72C1B}" srcOrd="2" destOrd="0" parTransId="{2A8B717C-F8BC-47F1-A2C7-7343017CF016}" sibTransId="{B7D7F7FA-A656-486E-9710-848C13D22794}"/>
    <dgm:cxn modelId="{E8698418-74C0-4CA6-8CD1-DC6B00C45779}" type="presParOf" srcId="{EEAE04C9-D785-42E8-AC0B-4F994FA484B2}" destId="{81BF3377-0DB8-42D5-AFDF-E4687CBB3D57}" srcOrd="0" destOrd="0" presId="urn:microsoft.com/office/officeart/2018/2/layout/IconLabelList"/>
    <dgm:cxn modelId="{99395B2B-94E1-4A33-9DB0-2F76ADF1DF84}" type="presParOf" srcId="{81BF3377-0DB8-42D5-AFDF-E4687CBB3D57}" destId="{A8356136-6A5C-4423-8E9B-9F2E50357047}" srcOrd="0" destOrd="0" presId="urn:microsoft.com/office/officeart/2018/2/layout/IconLabelList"/>
    <dgm:cxn modelId="{BAAEB01E-8969-4D3F-9147-4CA71EFF5421}" type="presParOf" srcId="{81BF3377-0DB8-42D5-AFDF-E4687CBB3D57}" destId="{BF0BBFFC-A1B2-4C93-8A63-4847A3A5D59F}" srcOrd="1" destOrd="0" presId="urn:microsoft.com/office/officeart/2018/2/layout/IconLabelList"/>
    <dgm:cxn modelId="{781B8940-80F1-4F26-A0EA-323BAE3AE780}" type="presParOf" srcId="{81BF3377-0DB8-42D5-AFDF-E4687CBB3D57}" destId="{B8F2679D-CE8C-4BCF-BAAD-75C276E0C26B}" srcOrd="2" destOrd="0" presId="urn:microsoft.com/office/officeart/2018/2/layout/IconLabelList"/>
    <dgm:cxn modelId="{A035D0DD-F546-4023-81F4-229EDEBC0EE5}" type="presParOf" srcId="{EEAE04C9-D785-42E8-AC0B-4F994FA484B2}" destId="{DC06AD81-CADA-4115-9740-C250C6A8AF4B}" srcOrd="1" destOrd="0" presId="urn:microsoft.com/office/officeart/2018/2/layout/IconLabelList"/>
    <dgm:cxn modelId="{BFF3D770-3453-4ABB-9D1D-5B0A08CC7E93}" type="presParOf" srcId="{EEAE04C9-D785-42E8-AC0B-4F994FA484B2}" destId="{AFDA90D9-3E69-480F-BECC-7A34791BD1CC}" srcOrd="2" destOrd="0" presId="urn:microsoft.com/office/officeart/2018/2/layout/IconLabelList"/>
    <dgm:cxn modelId="{E6D1ADA7-ED3D-473D-B877-8967F95FCF84}" type="presParOf" srcId="{AFDA90D9-3E69-480F-BECC-7A34791BD1CC}" destId="{62BB37A9-9290-448D-A64F-BE289D2456A0}" srcOrd="0" destOrd="0" presId="urn:microsoft.com/office/officeart/2018/2/layout/IconLabelList"/>
    <dgm:cxn modelId="{72B44C10-05A2-4382-B05C-C36326AF5283}" type="presParOf" srcId="{AFDA90D9-3E69-480F-BECC-7A34791BD1CC}" destId="{11070FEE-C2D8-4138-9D28-B7B1B4798285}" srcOrd="1" destOrd="0" presId="urn:microsoft.com/office/officeart/2018/2/layout/IconLabelList"/>
    <dgm:cxn modelId="{EAA01E20-6D4F-4BC2-A20B-BDC86EA84A70}" type="presParOf" srcId="{AFDA90D9-3E69-480F-BECC-7A34791BD1CC}" destId="{92AA66BB-1D77-41F5-98A8-7003461A634A}" srcOrd="2" destOrd="0" presId="urn:microsoft.com/office/officeart/2018/2/layout/IconLabelList"/>
    <dgm:cxn modelId="{1BD39D70-7EED-470A-99FB-F6C21B1E9E54}" type="presParOf" srcId="{EEAE04C9-D785-42E8-AC0B-4F994FA484B2}" destId="{C03944F7-5D91-43E0-A2F6-54D9683A1CD8}" srcOrd="3" destOrd="0" presId="urn:microsoft.com/office/officeart/2018/2/layout/IconLabelList"/>
    <dgm:cxn modelId="{B2646547-4816-49B4-8016-617E886EA8B6}" type="presParOf" srcId="{EEAE04C9-D785-42E8-AC0B-4F994FA484B2}" destId="{3E335D13-A9CD-4F3B-BB30-C2DBACB85530}" srcOrd="4" destOrd="0" presId="urn:microsoft.com/office/officeart/2018/2/layout/IconLabelList"/>
    <dgm:cxn modelId="{E7202CBB-09F6-4F56-9239-AB48593908C7}" type="presParOf" srcId="{3E335D13-A9CD-4F3B-BB30-C2DBACB85530}" destId="{2F866A0D-DEBB-44C7-97AD-74FF6CBA7CFE}" srcOrd="0" destOrd="0" presId="urn:microsoft.com/office/officeart/2018/2/layout/IconLabelList"/>
    <dgm:cxn modelId="{EEB075D4-E6E6-4079-825A-2C73A2FB1ED1}" type="presParOf" srcId="{3E335D13-A9CD-4F3B-BB30-C2DBACB85530}" destId="{851F9539-8CE9-440E-BA36-24345D4978E0}" srcOrd="1" destOrd="0" presId="urn:microsoft.com/office/officeart/2018/2/layout/IconLabelList"/>
    <dgm:cxn modelId="{1AD975C5-D4C9-4E78-B6FD-6904BFE47E37}" type="presParOf" srcId="{3E335D13-A9CD-4F3B-BB30-C2DBACB85530}" destId="{0486D4F8-04FC-4ABF-B5D4-954C23032E77}" srcOrd="2" destOrd="0" presId="urn:microsoft.com/office/officeart/2018/2/layout/IconLabelList"/>
    <dgm:cxn modelId="{8E0C6A32-4511-4766-A509-CC113B160629}" type="presParOf" srcId="{EEAE04C9-D785-42E8-AC0B-4F994FA484B2}" destId="{8095E95C-71D9-488C-AC26-2A94CCB856FA}" srcOrd="5" destOrd="0" presId="urn:microsoft.com/office/officeart/2018/2/layout/IconLabelList"/>
    <dgm:cxn modelId="{0E222036-1D53-4C21-8B01-7916CC740572}" type="presParOf" srcId="{EEAE04C9-D785-42E8-AC0B-4F994FA484B2}" destId="{F9FE8342-7D46-4FC5-B560-7ABF4BAA498A}" srcOrd="6" destOrd="0" presId="urn:microsoft.com/office/officeart/2018/2/layout/IconLabelList"/>
    <dgm:cxn modelId="{3D4FC60D-0AEF-41BC-A166-0C5D9C3AB7C3}" type="presParOf" srcId="{F9FE8342-7D46-4FC5-B560-7ABF4BAA498A}" destId="{03D6DA01-83FA-41AC-B458-4DB60D669EA0}" srcOrd="0" destOrd="0" presId="urn:microsoft.com/office/officeart/2018/2/layout/IconLabelList"/>
    <dgm:cxn modelId="{2E1287A9-8878-41C9-820E-85CB68A71912}" type="presParOf" srcId="{F9FE8342-7D46-4FC5-B560-7ABF4BAA498A}" destId="{F4DF2800-353E-48AB-B232-C746A7E845CF}" srcOrd="1" destOrd="0" presId="urn:microsoft.com/office/officeart/2018/2/layout/IconLabelList"/>
    <dgm:cxn modelId="{8DCCCF8B-9E23-4917-A769-4AA94E8BDA5C}" type="presParOf" srcId="{F9FE8342-7D46-4FC5-B560-7ABF4BAA498A}" destId="{D69BAB57-339F-4DF7-A21C-31E4959876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C39120-427D-4855-B757-359DFD2F969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AF7CF0-E618-49A6-BB14-946719728C0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err="1"/>
            <a:t>DevOps</a:t>
          </a:r>
          <a:r>
            <a:rPr lang="de-DE" b="0"/>
            <a:t>, Database </a:t>
          </a:r>
          <a:r>
            <a:rPr lang="de-DE" b="0" err="1"/>
            <a:t>DevOps</a:t>
          </a:r>
          <a:r>
            <a:rPr lang="de-DE" b="0"/>
            <a:t> and </a:t>
          </a:r>
          <a:r>
            <a:rPr lang="de-DE" b="0" err="1"/>
            <a:t>DataOps</a:t>
          </a:r>
          <a:endParaRPr lang="en-US" b="0"/>
        </a:p>
      </dgm:t>
    </dgm:pt>
    <dgm:pt modelId="{E4B7DCB2-18C9-4E0E-B68B-85CF33170FA2}" type="parTrans" cxnId="{662F1154-1DB3-4663-877A-0A2B40E8B01C}">
      <dgm:prSet/>
      <dgm:spPr/>
      <dgm:t>
        <a:bodyPr/>
        <a:lstStyle/>
        <a:p>
          <a:endParaRPr lang="en-US"/>
        </a:p>
      </dgm:t>
    </dgm:pt>
    <dgm:pt modelId="{F8BEBC6F-4483-4015-A609-ED11DC7051B6}" type="sibTrans" cxnId="{662F1154-1DB3-4663-877A-0A2B40E8B01C}">
      <dgm:prSet/>
      <dgm:spPr/>
      <dgm:t>
        <a:bodyPr/>
        <a:lstStyle/>
        <a:p>
          <a:endParaRPr lang="en-US"/>
        </a:p>
      </dgm:t>
    </dgm:pt>
    <dgm:pt modelId="{44DA393B-36F6-45E4-9DCF-BE8978A9AEA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DataOps</a:t>
          </a:r>
          <a:r>
            <a:rPr lang="de-DE"/>
            <a:t> </a:t>
          </a:r>
          <a:r>
            <a:rPr lang="de-DE" err="1"/>
            <a:t>Testing</a:t>
          </a:r>
          <a:r>
            <a:rPr lang="de-DE"/>
            <a:t> &amp; </a:t>
          </a:r>
          <a:r>
            <a:rPr lang="de-DE" err="1"/>
            <a:t>Governance</a:t>
          </a:r>
          <a:endParaRPr lang="en-US"/>
        </a:p>
      </dgm:t>
    </dgm:pt>
    <dgm:pt modelId="{09D309F3-7B5B-49CB-BDA5-5E962CA45042}" type="parTrans" cxnId="{C7659A0C-5063-482D-8F09-0C1372BD03FD}">
      <dgm:prSet/>
      <dgm:spPr/>
      <dgm:t>
        <a:bodyPr/>
        <a:lstStyle/>
        <a:p>
          <a:endParaRPr lang="en-US"/>
        </a:p>
      </dgm:t>
    </dgm:pt>
    <dgm:pt modelId="{33037411-297D-4E88-90FC-98968BD7823D}" type="sibTrans" cxnId="{C7659A0C-5063-482D-8F09-0C1372BD03FD}">
      <dgm:prSet/>
      <dgm:spPr/>
      <dgm:t>
        <a:bodyPr/>
        <a:lstStyle/>
        <a:p>
          <a:endParaRPr lang="en-US"/>
        </a:p>
      </dgm:t>
    </dgm:pt>
    <dgm:pt modelId="{91A7851D-04A5-4510-B263-33BE2EB7482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Roadmap </a:t>
          </a:r>
          <a:r>
            <a:rPr lang="de-DE" b="1" err="1"/>
            <a:t>to</a:t>
          </a:r>
          <a:r>
            <a:rPr lang="de-DE" b="1"/>
            <a:t> </a:t>
          </a:r>
          <a:r>
            <a:rPr lang="de-DE" b="1" err="1"/>
            <a:t>DataOps</a:t>
          </a:r>
          <a:endParaRPr lang="en-US" b="1"/>
        </a:p>
      </dgm:t>
    </dgm:pt>
    <dgm:pt modelId="{9AFDFAB2-7477-4C9B-A632-AD351B187B1B}" type="parTrans" cxnId="{2F05B24B-3515-4FCF-AA2C-B48542DB93AF}">
      <dgm:prSet/>
      <dgm:spPr/>
      <dgm:t>
        <a:bodyPr/>
        <a:lstStyle/>
        <a:p>
          <a:endParaRPr lang="en-US"/>
        </a:p>
      </dgm:t>
    </dgm:pt>
    <dgm:pt modelId="{0FF728DB-4EAC-46C8-A331-69444728BFC5}" type="sibTrans" cxnId="{2F05B24B-3515-4FCF-AA2C-B48542DB93AF}">
      <dgm:prSet/>
      <dgm:spPr/>
      <dgm:t>
        <a:bodyPr/>
        <a:lstStyle/>
        <a:p>
          <a:endParaRPr lang="en-US"/>
        </a:p>
      </dgm:t>
    </dgm:pt>
    <dgm:pt modelId="{98CF4E33-15EE-4BCF-8E27-8A2B56D489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Wrap up &amp; Questions</a:t>
          </a:r>
          <a:endParaRPr lang="en-US"/>
        </a:p>
      </dgm:t>
    </dgm:pt>
    <dgm:pt modelId="{169E40F9-BB3C-4044-BB74-7864257733F9}" type="parTrans" cxnId="{2C1742EC-F65F-4779-8104-06EDB8D6D285}">
      <dgm:prSet/>
      <dgm:spPr/>
      <dgm:t>
        <a:bodyPr/>
        <a:lstStyle/>
        <a:p>
          <a:endParaRPr lang="en-US"/>
        </a:p>
      </dgm:t>
    </dgm:pt>
    <dgm:pt modelId="{A221AF90-A2D0-4559-97C6-60F42EC5F845}" type="sibTrans" cxnId="{2C1742EC-F65F-4779-8104-06EDB8D6D285}">
      <dgm:prSet/>
      <dgm:spPr/>
      <dgm:t>
        <a:bodyPr/>
        <a:lstStyle/>
        <a:p>
          <a:endParaRPr lang="en-US"/>
        </a:p>
      </dgm:t>
    </dgm:pt>
    <dgm:pt modelId="{F356330A-1E8B-4051-BD9D-59C13C733FDF}" type="pres">
      <dgm:prSet presAssocID="{92C39120-427D-4855-B757-359DFD2F9692}" presName="root" presStyleCnt="0">
        <dgm:presLayoutVars>
          <dgm:dir/>
          <dgm:resizeHandles val="exact"/>
        </dgm:presLayoutVars>
      </dgm:prSet>
      <dgm:spPr/>
    </dgm:pt>
    <dgm:pt modelId="{6549AF10-034D-41BF-9525-DAEAFCF89BA9}" type="pres">
      <dgm:prSet presAssocID="{B8AF7CF0-E618-49A6-BB14-946719728C07}" presName="compNode" presStyleCnt="0"/>
      <dgm:spPr/>
    </dgm:pt>
    <dgm:pt modelId="{8B9DEF5E-4C9B-42B3-8F42-D5C81998CE77}" type="pres">
      <dgm:prSet presAssocID="{B8AF7CF0-E618-49A6-BB14-946719728C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28086F-A1C2-4D5C-9E2A-00F4958D225E}" type="pres">
      <dgm:prSet presAssocID="{B8AF7CF0-E618-49A6-BB14-946719728C07}" presName="spaceRect" presStyleCnt="0"/>
      <dgm:spPr/>
    </dgm:pt>
    <dgm:pt modelId="{9D2D5D7A-175A-49EC-BBCF-242FC105B0AD}" type="pres">
      <dgm:prSet presAssocID="{B8AF7CF0-E618-49A6-BB14-946719728C07}" presName="textRect" presStyleLbl="revTx" presStyleIdx="0" presStyleCnt="4">
        <dgm:presLayoutVars>
          <dgm:chMax val="1"/>
          <dgm:chPref val="1"/>
        </dgm:presLayoutVars>
      </dgm:prSet>
      <dgm:spPr/>
    </dgm:pt>
    <dgm:pt modelId="{515E86A2-2AC5-4E58-9256-F8F3A3381600}" type="pres">
      <dgm:prSet presAssocID="{F8BEBC6F-4483-4015-A609-ED11DC7051B6}" presName="sibTrans" presStyleCnt="0"/>
      <dgm:spPr/>
    </dgm:pt>
    <dgm:pt modelId="{ED85FE27-1266-4D00-8112-57ED4065A9FD}" type="pres">
      <dgm:prSet presAssocID="{44DA393B-36F6-45E4-9DCF-BE8978A9AEAA}" presName="compNode" presStyleCnt="0"/>
      <dgm:spPr/>
    </dgm:pt>
    <dgm:pt modelId="{53FEF53D-AD7C-4F90-A09F-DEB3E6BEC447}" type="pres">
      <dgm:prSet presAssocID="{44DA393B-36F6-45E4-9DCF-BE8978A9A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4A798C-3750-4307-A844-B7D89097AC92}" type="pres">
      <dgm:prSet presAssocID="{44DA393B-36F6-45E4-9DCF-BE8978A9AEAA}" presName="spaceRect" presStyleCnt="0"/>
      <dgm:spPr/>
    </dgm:pt>
    <dgm:pt modelId="{583949E0-C9F3-4112-B86F-C824D6AD9921}" type="pres">
      <dgm:prSet presAssocID="{44DA393B-36F6-45E4-9DCF-BE8978A9AEAA}" presName="textRect" presStyleLbl="revTx" presStyleIdx="1" presStyleCnt="4">
        <dgm:presLayoutVars>
          <dgm:chMax val="1"/>
          <dgm:chPref val="1"/>
        </dgm:presLayoutVars>
      </dgm:prSet>
      <dgm:spPr/>
    </dgm:pt>
    <dgm:pt modelId="{A45E9A7A-2186-4FE1-B4B0-5C57495E9DE1}" type="pres">
      <dgm:prSet presAssocID="{33037411-297D-4E88-90FC-98968BD7823D}" presName="sibTrans" presStyleCnt="0"/>
      <dgm:spPr/>
    </dgm:pt>
    <dgm:pt modelId="{11B8C285-3998-4078-9515-A7782C9F08AD}" type="pres">
      <dgm:prSet presAssocID="{91A7851D-04A5-4510-B263-33BE2EB74826}" presName="compNode" presStyleCnt="0"/>
      <dgm:spPr/>
    </dgm:pt>
    <dgm:pt modelId="{0B99081F-A101-4803-B308-D7DFAA8ECE98}" type="pres">
      <dgm:prSet presAssocID="{91A7851D-04A5-4510-B263-33BE2EB748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A1E8C83-790B-476C-BA1D-B9006EBAC560}" type="pres">
      <dgm:prSet presAssocID="{91A7851D-04A5-4510-B263-33BE2EB74826}" presName="spaceRect" presStyleCnt="0"/>
      <dgm:spPr/>
    </dgm:pt>
    <dgm:pt modelId="{CA3ECA5B-85BD-4A18-BBED-4B3AF64DEB13}" type="pres">
      <dgm:prSet presAssocID="{91A7851D-04A5-4510-B263-33BE2EB74826}" presName="textRect" presStyleLbl="revTx" presStyleIdx="2" presStyleCnt="4">
        <dgm:presLayoutVars>
          <dgm:chMax val="1"/>
          <dgm:chPref val="1"/>
        </dgm:presLayoutVars>
      </dgm:prSet>
      <dgm:spPr/>
    </dgm:pt>
    <dgm:pt modelId="{C23366B3-C991-4768-B865-918A9771B285}" type="pres">
      <dgm:prSet presAssocID="{0FF728DB-4EAC-46C8-A331-69444728BFC5}" presName="sibTrans" presStyleCnt="0"/>
      <dgm:spPr/>
    </dgm:pt>
    <dgm:pt modelId="{64707C8E-4363-416B-A6B8-4C6839FB9CEC}" type="pres">
      <dgm:prSet presAssocID="{98CF4E33-15EE-4BCF-8E27-8A2B56D489AE}" presName="compNode" presStyleCnt="0"/>
      <dgm:spPr/>
    </dgm:pt>
    <dgm:pt modelId="{1713994D-3052-4B5A-97BB-DD5880C6EEDE}" type="pres">
      <dgm:prSet presAssocID="{98CF4E33-15EE-4BCF-8E27-8A2B56D489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4F52024-52E8-4122-9395-E22D77EBDDD5}" type="pres">
      <dgm:prSet presAssocID="{98CF4E33-15EE-4BCF-8E27-8A2B56D489AE}" presName="spaceRect" presStyleCnt="0"/>
      <dgm:spPr/>
    </dgm:pt>
    <dgm:pt modelId="{3C254A35-FB11-46D3-B8D5-42DA0FE2D513}" type="pres">
      <dgm:prSet presAssocID="{98CF4E33-15EE-4BCF-8E27-8A2B56D489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659A0C-5063-482D-8F09-0C1372BD03FD}" srcId="{92C39120-427D-4855-B757-359DFD2F9692}" destId="{44DA393B-36F6-45E4-9DCF-BE8978A9AEAA}" srcOrd="1" destOrd="0" parTransId="{09D309F3-7B5B-49CB-BDA5-5E962CA45042}" sibTransId="{33037411-297D-4E88-90FC-98968BD7823D}"/>
    <dgm:cxn modelId="{2F05B24B-3515-4FCF-AA2C-B48542DB93AF}" srcId="{92C39120-427D-4855-B757-359DFD2F9692}" destId="{91A7851D-04A5-4510-B263-33BE2EB74826}" srcOrd="2" destOrd="0" parTransId="{9AFDFAB2-7477-4C9B-A632-AD351B187B1B}" sibTransId="{0FF728DB-4EAC-46C8-A331-69444728BFC5}"/>
    <dgm:cxn modelId="{662F1154-1DB3-4663-877A-0A2B40E8B01C}" srcId="{92C39120-427D-4855-B757-359DFD2F9692}" destId="{B8AF7CF0-E618-49A6-BB14-946719728C07}" srcOrd="0" destOrd="0" parTransId="{E4B7DCB2-18C9-4E0E-B68B-85CF33170FA2}" sibTransId="{F8BEBC6F-4483-4015-A609-ED11DC7051B6}"/>
    <dgm:cxn modelId="{305400A8-E14D-4FB1-9952-4862435CEDA9}" type="presOf" srcId="{98CF4E33-15EE-4BCF-8E27-8A2B56D489AE}" destId="{3C254A35-FB11-46D3-B8D5-42DA0FE2D513}" srcOrd="0" destOrd="0" presId="urn:microsoft.com/office/officeart/2018/2/layout/IconLabelList"/>
    <dgm:cxn modelId="{B74E34C5-D3EC-4F58-A902-258B9D1E30C3}" type="presOf" srcId="{B8AF7CF0-E618-49A6-BB14-946719728C07}" destId="{9D2D5D7A-175A-49EC-BBCF-242FC105B0AD}" srcOrd="0" destOrd="0" presId="urn:microsoft.com/office/officeart/2018/2/layout/IconLabelList"/>
    <dgm:cxn modelId="{9FCFB4CF-0450-42ED-8C03-7DAC23AD7CD9}" type="presOf" srcId="{44DA393B-36F6-45E4-9DCF-BE8978A9AEAA}" destId="{583949E0-C9F3-4112-B86F-C824D6AD9921}" srcOrd="0" destOrd="0" presId="urn:microsoft.com/office/officeart/2018/2/layout/IconLabelList"/>
    <dgm:cxn modelId="{848FBAE2-6196-4056-8DF7-282BED11F45E}" type="presOf" srcId="{92C39120-427D-4855-B757-359DFD2F9692}" destId="{F356330A-1E8B-4051-BD9D-59C13C733FDF}" srcOrd="0" destOrd="0" presId="urn:microsoft.com/office/officeart/2018/2/layout/IconLabelList"/>
    <dgm:cxn modelId="{478E65E7-6438-4B4C-BDEC-1FBBEE870EE5}" type="presOf" srcId="{91A7851D-04A5-4510-B263-33BE2EB74826}" destId="{CA3ECA5B-85BD-4A18-BBED-4B3AF64DEB13}" srcOrd="0" destOrd="0" presId="urn:microsoft.com/office/officeart/2018/2/layout/IconLabelList"/>
    <dgm:cxn modelId="{2C1742EC-F65F-4779-8104-06EDB8D6D285}" srcId="{92C39120-427D-4855-B757-359DFD2F9692}" destId="{98CF4E33-15EE-4BCF-8E27-8A2B56D489AE}" srcOrd="3" destOrd="0" parTransId="{169E40F9-BB3C-4044-BB74-7864257733F9}" sibTransId="{A221AF90-A2D0-4559-97C6-60F42EC5F845}"/>
    <dgm:cxn modelId="{591CA5D4-8D17-4CE4-BBB1-E8C263B91F1F}" type="presParOf" srcId="{F356330A-1E8B-4051-BD9D-59C13C733FDF}" destId="{6549AF10-034D-41BF-9525-DAEAFCF89BA9}" srcOrd="0" destOrd="0" presId="urn:microsoft.com/office/officeart/2018/2/layout/IconLabelList"/>
    <dgm:cxn modelId="{83DDB9F3-1371-4814-9311-6CCB6113268D}" type="presParOf" srcId="{6549AF10-034D-41BF-9525-DAEAFCF89BA9}" destId="{8B9DEF5E-4C9B-42B3-8F42-D5C81998CE77}" srcOrd="0" destOrd="0" presId="urn:microsoft.com/office/officeart/2018/2/layout/IconLabelList"/>
    <dgm:cxn modelId="{7E0EA587-1D03-4B91-9B13-AC7D4A3F5A0C}" type="presParOf" srcId="{6549AF10-034D-41BF-9525-DAEAFCF89BA9}" destId="{9428086F-A1C2-4D5C-9E2A-00F4958D225E}" srcOrd="1" destOrd="0" presId="urn:microsoft.com/office/officeart/2018/2/layout/IconLabelList"/>
    <dgm:cxn modelId="{E858218C-C596-43AE-847D-B8F9592FF80A}" type="presParOf" srcId="{6549AF10-034D-41BF-9525-DAEAFCF89BA9}" destId="{9D2D5D7A-175A-49EC-BBCF-242FC105B0AD}" srcOrd="2" destOrd="0" presId="urn:microsoft.com/office/officeart/2018/2/layout/IconLabelList"/>
    <dgm:cxn modelId="{E37CD9A3-47DD-4FC2-9654-46C36DCD8204}" type="presParOf" srcId="{F356330A-1E8B-4051-BD9D-59C13C733FDF}" destId="{515E86A2-2AC5-4E58-9256-F8F3A3381600}" srcOrd="1" destOrd="0" presId="urn:microsoft.com/office/officeart/2018/2/layout/IconLabelList"/>
    <dgm:cxn modelId="{DF5BB977-B2D0-46EE-897A-0A1DCDCCB060}" type="presParOf" srcId="{F356330A-1E8B-4051-BD9D-59C13C733FDF}" destId="{ED85FE27-1266-4D00-8112-57ED4065A9FD}" srcOrd="2" destOrd="0" presId="urn:microsoft.com/office/officeart/2018/2/layout/IconLabelList"/>
    <dgm:cxn modelId="{2208A800-2ADC-412A-BDC4-A67820FCC568}" type="presParOf" srcId="{ED85FE27-1266-4D00-8112-57ED4065A9FD}" destId="{53FEF53D-AD7C-4F90-A09F-DEB3E6BEC447}" srcOrd="0" destOrd="0" presId="urn:microsoft.com/office/officeart/2018/2/layout/IconLabelList"/>
    <dgm:cxn modelId="{49FC0878-8BBB-4A2B-B584-4D1C89120679}" type="presParOf" srcId="{ED85FE27-1266-4D00-8112-57ED4065A9FD}" destId="{464A798C-3750-4307-A844-B7D89097AC92}" srcOrd="1" destOrd="0" presId="urn:microsoft.com/office/officeart/2018/2/layout/IconLabelList"/>
    <dgm:cxn modelId="{DD72CE4F-C7F4-4037-915D-E00DB74CC5B8}" type="presParOf" srcId="{ED85FE27-1266-4D00-8112-57ED4065A9FD}" destId="{583949E0-C9F3-4112-B86F-C824D6AD9921}" srcOrd="2" destOrd="0" presId="urn:microsoft.com/office/officeart/2018/2/layout/IconLabelList"/>
    <dgm:cxn modelId="{7DE3A5BA-8FFD-41FC-8623-C5C31F42E422}" type="presParOf" srcId="{F356330A-1E8B-4051-BD9D-59C13C733FDF}" destId="{A45E9A7A-2186-4FE1-B4B0-5C57495E9DE1}" srcOrd="3" destOrd="0" presId="urn:microsoft.com/office/officeart/2018/2/layout/IconLabelList"/>
    <dgm:cxn modelId="{21AE2775-1DEA-45BE-8C5D-0ED2F59943EF}" type="presParOf" srcId="{F356330A-1E8B-4051-BD9D-59C13C733FDF}" destId="{11B8C285-3998-4078-9515-A7782C9F08AD}" srcOrd="4" destOrd="0" presId="urn:microsoft.com/office/officeart/2018/2/layout/IconLabelList"/>
    <dgm:cxn modelId="{E479E64C-8F41-4B4D-8AF6-9FA8554AD84F}" type="presParOf" srcId="{11B8C285-3998-4078-9515-A7782C9F08AD}" destId="{0B99081F-A101-4803-B308-D7DFAA8ECE98}" srcOrd="0" destOrd="0" presId="urn:microsoft.com/office/officeart/2018/2/layout/IconLabelList"/>
    <dgm:cxn modelId="{B3FDDA20-0BE6-418F-820B-0A37F73B62AF}" type="presParOf" srcId="{11B8C285-3998-4078-9515-A7782C9F08AD}" destId="{EA1E8C83-790B-476C-BA1D-B9006EBAC560}" srcOrd="1" destOrd="0" presId="urn:microsoft.com/office/officeart/2018/2/layout/IconLabelList"/>
    <dgm:cxn modelId="{69EA787E-C985-4D1A-803B-88A2A3634A8B}" type="presParOf" srcId="{11B8C285-3998-4078-9515-A7782C9F08AD}" destId="{CA3ECA5B-85BD-4A18-BBED-4B3AF64DEB13}" srcOrd="2" destOrd="0" presId="urn:microsoft.com/office/officeart/2018/2/layout/IconLabelList"/>
    <dgm:cxn modelId="{82FEFD4B-F8CE-4028-8A0F-76498642DB4B}" type="presParOf" srcId="{F356330A-1E8B-4051-BD9D-59C13C733FDF}" destId="{C23366B3-C991-4768-B865-918A9771B285}" srcOrd="5" destOrd="0" presId="urn:microsoft.com/office/officeart/2018/2/layout/IconLabelList"/>
    <dgm:cxn modelId="{4B7C5E13-C37F-4ACC-94CB-8A18D4C0A2CD}" type="presParOf" srcId="{F356330A-1E8B-4051-BD9D-59C13C733FDF}" destId="{64707C8E-4363-416B-A6B8-4C6839FB9CEC}" srcOrd="6" destOrd="0" presId="urn:microsoft.com/office/officeart/2018/2/layout/IconLabelList"/>
    <dgm:cxn modelId="{4A926FCA-6A61-426F-83EE-D91196D1BAA7}" type="presParOf" srcId="{64707C8E-4363-416B-A6B8-4C6839FB9CEC}" destId="{1713994D-3052-4B5A-97BB-DD5880C6EEDE}" srcOrd="0" destOrd="0" presId="urn:microsoft.com/office/officeart/2018/2/layout/IconLabelList"/>
    <dgm:cxn modelId="{3E89023C-209F-4FA6-9677-AD4CEE912FE0}" type="presParOf" srcId="{64707C8E-4363-416B-A6B8-4C6839FB9CEC}" destId="{B4F52024-52E8-4122-9395-E22D77EBDDD5}" srcOrd="1" destOrd="0" presId="urn:microsoft.com/office/officeart/2018/2/layout/IconLabelList"/>
    <dgm:cxn modelId="{61FDD59E-153B-43D1-977C-B6EEE94A81ED}" type="presParOf" srcId="{64707C8E-4363-416B-A6B8-4C6839FB9CEC}" destId="{3C254A35-FB11-46D3-B8D5-42DA0FE2D5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B9FDAC-A05F-4F1A-8A6A-9C999195CA95}" type="doc">
      <dgm:prSet loTypeId="urn:microsoft.com/office/officeart/2005/8/layout/venn1" loCatId="relationship" qsTypeId="urn:microsoft.com/office/officeart/2005/8/quickstyle/simple3" qsCatId="simple" csTypeId="urn:microsoft.com/office/officeart/2005/8/colors/colorful2" csCatId="colorful" phldr="1"/>
      <dgm:spPr/>
    </dgm:pt>
    <dgm:pt modelId="{94518506-C6D8-4ADC-9C42-F140B9CB60F9}">
      <dgm:prSet phldrT="[Text]"/>
      <dgm:spPr>
        <a:solidFill>
          <a:srgbClr val="25496E">
            <a:alpha val="60000"/>
          </a:srgbClr>
        </a:solidFill>
      </dgm:spPr>
      <dgm:t>
        <a:bodyPr/>
        <a:lstStyle/>
        <a:p>
          <a:r>
            <a:rPr lang="en-US" b="1"/>
            <a:t>People</a:t>
          </a:r>
          <a:endParaRPr lang="nl-NL" b="1"/>
        </a:p>
      </dgm:t>
    </dgm:pt>
    <dgm:pt modelId="{46BA993D-2AD6-45A2-B2DE-EDC1A7C086FC}" type="parTrans" cxnId="{F4238093-D240-4934-B097-D58F551D2743}">
      <dgm:prSet/>
      <dgm:spPr/>
      <dgm:t>
        <a:bodyPr/>
        <a:lstStyle/>
        <a:p>
          <a:endParaRPr lang="nl-NL"/>
        </a:p>
      </dgm:t>
    </dgm:pt>
    <dgm:pt modelId="{432136B9-A985-45B1-8AA9-7CA880B92898}" type="sibTrans" cxnId="{F4238093-D240-4934-B097-D58F551D2743}">
      <dgm:prSet/>
      <dgm:spPr/>
      <dgm:t>
        <a:bodyPr/>
        <a:lstStyle/>
        <a:p>
          <a:endParaRPr lang="nl-NL"/>
        </a:p>
      </dgm:t>
    </dgm:pt>
    <dgm:pt modelId="{4740BF44-B6CD-47DE-BCE8-6E987752C12A}">
      <dgm:prSet phldrT="[Text]"/>
      <dgm:spPr>
        <a:solidFill>
          <a:srgbClr val="BBD232">
            <a:alpha val="60000"/>
          </a:srgbClr>
        </a:solidFill>
      </dgm:spPr>
      <dgm:t>
        <a:bodyPr/>
        <a:lstStyle/>
        <a:p>
          <a:r>
            <a:rPr lang="en-US"/>
            <a:t>Process</a:t>
          </a:r>
          <a:endParaRPr lang="nl-NL"/>
        </a:p>
      </dgm:t>
    </dgm:pt>
    <dgm:pt modelId="{1E52AFE2-5243-4616-B094-D8F08AB6E85E}" type="parTrans" cxnId="{C2A91ABE-C19B-4D2A-9FEA-6635FCFB2900}">
      <dgm:prSet/>
      <dgm:spPr/>
      <dgm:t>
        <a:bodyPr/>
        <a:lstStyle/>
        <a:p>
          <a:endParaRPr lang="nl-NL"/>
        </a:p>
      </dgm:t>
    </dgm:pt>
    <dgm:pt modelId="{ADA89345-382D-40E5-975F-4C9E849C49B8}" type="sibTrans" cxnId="{C2A91ABE-C19B-4D2A-9FEA-6635FCFB2900}">
      <dgm:prSet/>
      <dgm:spPr/>
      <dgm:t>
        <a:bodyPr/>
        <a:lstStyle/>
        <a:p>
          <a:endParaRPr lang="nl-NL"/>
        </a:p>
      </dgm:t>
    </dgm:pt>
    <dgm:pt modelId="{C2D08BE5-2B1C-4B7B-9A62-FD8CFF906C2E}">
      <dgm:prSet phldrT="[Text]"/>
      <dgm:spPr>
        <a:solidFill>
          <a:srgbClr val="1EA3DD">
            <a:alpha val="60000"/>
          </a:srgbClr>
        </a:solidFill>
      </dgm:spPr>
      <dgm:t>
        <a:bodyPr/>
        <a:lstStyle/>
        <a:p>
          <a:r>
            <a:rPr lang="en-US"/>
            <a:t>Technology</a:t>
          </a:r>
          <a:endParaRPr lang="nl-NL"/>
        </a:p>
      </dgm:t>
    </dgm:pt>
    <dgm:pt modelId="{068C3B5C-2408-44CD-8EA5-58BE13D3BC82}" type="parTrans" cxnId="{9F96E389-E2BA-42A8-BE57-C3F65B267189}">
      <dgm:prSet/>
      <dgm:spPr/>
      <dgm:t>
        <a:bodyPr/>
        <a:lstStyle/>
        <a:p>
          <a:endParaRPr lang="nl-NL"/>
        </a:p>
      </dgm:t>
    </dgm:pt>
    <dgm:pt modelId="{C43B95AD-17DF-4651-A323-8E31DFDD28E0}" type="sibTrans" cxnId="{9F96E389-E2BA-42A8-BE57-C3F65B267189}">
      <dgm:prSet/>
      <dgm:spPr/>
      <dgm:t>
        <a:bodyPr/>
        <a:lstStyle/>
        <a:p>
          <a:endParaRPr lang="nl-NL"/>
        </a:p>
      </dgm:t>
    </dgm:pt>
    <dgm:pt modelId="{51C0C1D9-7E9B-4834-BA8C-3114F570580C}" type="pres">
      <dgm:prSet presAssocID="{B9B9FDAC-A05F-4F1A-8A6A-9C999195CA95}" presName="compositeShape" presStyleCnt="0">
        <dgm:presLayoutVars>
          <dgm:chMax val="7"/>
          <dgm:dir/>
          <dgm:resizeHandles val="exact"/>
        </dgm:presLayoutVars>
      </dgm:prSet>
      <dgm:spPr/>
    </dgm:pt>
    <dgm:pt modelId="{326F6A5A-4EC1-4209-9D85-3D0191D6C419}" type="pres">
      <dgm:prSet presAssocID="{94518506-C6D8-4ADC-9C42-F140B9CB60F9}" presName="circ1" presStyleLbl="vennNode1" presStyleIdx="0" presStyleCnt="3"/>
      <dgm:spPr/>
    </dgm:pt>
    <dgm:pt modelId="{7ABF4FF7-0323-4E4B-AACF-63BA246DCD3B}" type="pres">
      <dgm:prSet presAssocID="{94518506-C6D8-4ADC-9C42-F140B9CB60F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569D451-6B12-4C0B-9E76-94DA7F3891F9}" type="pres">
      <dgm:prSet presAssocID="{4740BF44-B6CD-47DE-BCE8-6E987752C12A}" presName="circ2" presStyleLbl="vennNode1" presStyleIdx="1" presStyleCnt="3"/>
      <dgm:spPr/>
    </dgm:pt>
    <dgm:pt modelId="{BDF16170-8E81-481E-A129-A2BC3A772E00}" type="pres">
      <dgm:prSet presAssocID="{4740BF44-B6CD-47DE-BCE8-6E987752C12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B6E744-D89E-4F23-8950-C484728A8A33}" type="pres">
      <dgm:prSet presAssocID="{C2D08BE5-2B1C-4B7B-9A62-FD8CFF906C2E}" presName="circ3" presStyleLbl="vennNode1" presStyleIdx="2" presStyleCnt="3"/>
      <dgm:spPr/>
    </dgm:pt>
    <dgm:pt modelId="{212525AC-E4A8-4A1C-849D-1C4C47082F4D}" type="pres">
      <dgm:prSet presAssocID="{C2D08BE5-2B1C-4B7B-9A62-FD8CFF906C2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BC48B7C-BB48-4A4C-AEB8-9B7A1BC24B6C}" type="presOf" srcId="{94518506-C6D8-4ADC-9C42-F140B9CB60F9}" destId="{7ABF4FF7-0323-4E4B-AACF-63BA246DCD3B}" srcOrd="1" destOrd="0" presId="urn:microsoft.com/office/officeart/2005/8/layout/venn1"/>
    <dgm:cxn modelId="{5B846A86-C08D-4BA9-A299-870B627B8494}" type="presOf" srcId="{4740BF44-B6CD-47DE-BCE8-6E987752C12A}" destId="{C569D451-6B12-4C0B-9E76-94DA7F3891F9}" srcOrd="0" destOrd="0" presId="urn:microsoft.com/office/officeart/2005/8/layout/venn1"/>
    <dgm:cxn modelId="{9F96E389-E2BA-42A8-BE57-C3F65B267189}" srcId="{B9B9FDAC-A05F-4F1A-8A6A-9C999195CA95}" destId="{C2D08BE5-2B1C-4B7B-9A62-FD8CFF906C2E}" srcOrd="2" destOrd="0" parTransId="{068C3B5C-2408-44CD-8EA5-58BE13D3BC82}" sibTransId="{C43B95AD-17DF-4651-A323-8E31DFDD28E0}"/>
    <dgm:cxn modelId="{3AF19A8A-D722-4B5D-AD8D-81A78B934D93}" type="presOf" srcId="{C2D08BE5-2B1C-4B7B-9A62-FD8CFF906C2E}" destId="{212525AC-E4A8-4A1C-849D-1C4C47082F4D}" srcOrd="1" destOrd="0" presId="urn:microsoft.com/office/officeart/2005/8/layout/venn1"/>
    <dgm:cxn modelId="{F4238093-D240-4934-B097-D58F551D2743}" srcId="{B9B9FDAC-A05F-4F1A-8A6A-9C999195CA95}" destId="{94518506-C6D8-4ADC-9C42-F140B9CB60F9}" srcOrd="0" destOrd="0" parTransId="{46BA993D-2AD6-45A2-B2DE-EDC1A7C086FC}" sibTransId="{432136B9-A985-45B1-8AA9-7CA880B92898}"/>
    <dgm:cxn modelId="{2DF31CA1-5030-42AF-97B1-0075B51907C9}" type="presOf" srcId="{B9B9FDAC-A05F-4F1A-8A6A-9C999195CA95}" destId="{51C0C1D9-7E9B-4834-BA8C-3114F570580C}" srcOrd="0" destOrd="0" presId="urn:microsoft.com/office/officeart/2005/8/layout/venn1"/>
    <dgm:cxn modelId="{97FDECA3-D531-4E10-A9E3-D671A1705B28}" type="presOf" srcId="{94518506-C6D8-4ADC-9C42-F140B9CB60F9}" destId="{326F6A5A-4EC1-4209-9D85-3D0191D6C419}" srcOrd="0" destOrd="0" presId="urn:microsoft.com/office/officeart/2005/8/layout/venn1"/>
    <dgm:cxn modelId="{C2A91ABE-C19B-4D2A-9FEA-6635FCFB2900}" srcId="{B9B9FDAC-A05F-4F1A-8A6A-9C999195CA95}" destId="{4740BF44-B6CD-47DE-BCE8-6E987752C12A}" srcOrd="1" destOrd="0" parTransId="{1E52AFE2-5243-4616-B094-D8F08AB6E85E}" sibTransId="{ADA89345-382D-40E5-975F-4C9E849C49B8}"/>
    <dgm:cxn modelId="{00ECC0C1-F768-4F82-99CC-DB6231615EA4}" type="presOf" srcId="{4740BF44-B6CD-47DE-BCE8-6E987752C12A}" destId="{BDF16170-8E81-481E-A129-A2BC3A772E00}" srcOrd="1" destOrd="0" presId="urn:microsoft.com/office/officeart/2005/8/layout/venn1"/>
    <dgm:cxn modelId="{6C48E9F8-8E79-41DC-BF87-318D6B1C3013}" type="presOf" srcId="{C2D08BE5-2B1C-4B7B-9A62-FD8CFF906C2E}" destId="{C9B6E744-D89E-4F23-8950-C484728A8A33}" srcOrd="0" destOrd="0" presId="urn:microsoft.com/office/officeart/2005/8/layout/venn1"/>
    <dgm:cxn modelId="{8E2D1A4B-A9BC-4D2C-89C1-EE688F29E45D}" type="presParOf" srcId="{51C0C1D9-7E9B-4834-BA8C-3114F570580C}" destId="{326F6A5A-4EC1-4209-9D85-3D0191D6C419}" srcOrd="0" destOrd="0" presId="urn:microsoft.com/office/officeart/2005/8/layout/venn1"/>
    <dgm:cxn modelId="{22C6BA16-1DB3-4F46-A3BB-C504CE4DB379}" type="presParOf" srcId="{51C0C1D9-7E9B-4834-BA8C-3114F570580C}" destId="{7ABF4FF7-0323-4E4B-AACF-63BA246DCD3B}" srcOrd="1" destOrd="0" presId="urn:microsoft.com/office/officeart/2005/8/layout/venn1"/>
    <dgm:cxn modelId="{66DCB494-8388-46D0-BF0D-7A2D2AEEB5EA}" type="presParOf" srcId="{51C0C1D9-7E9B-4834-BA8C-3114F570580C}" destId="{C569D451-6B12-4C0B-9E76-94DA7F3891F9}" srcOrd="2" destOrd="0" presId="urn:microsoft.com/office/officeart/2005/8/layout/venn1"/>
    <dgm:cxn modelId="{8986B25E-5576-4BC3-92E2-FC205FC0D21C}" type="presParOf" srcId="{51C0C1D9-7E9B-4834-BA8C-3114F570580C}" destId="{BDF16170-8E81-481E-A129-A2BC3A772E00}" srcOrd="3" destOrd="0" presId="urn:microsoft.com/office/officeart/2005/8/layout/venn1"/>
    <dgm:cxn modelId="{216FB2A9-2883-4AB2-90C8-661C392108E5}" type="presParOf" srcId="{51C0C1D9-7E9B-4834-BA8C-3114F570580C}" destId="{C9B6E744-D89E-4F23-8950-C484728A8A33}" srcOrd="4" destOrd="0" presId="urn:microsoft.com/office/officeart/2005/8/layout/venn1"/>
    <dgm:cxn modelId="{3F59CF02-5DA3-48A6-9A9D-58E9B56D016E}" type="presParOf" srcId="{51C0C1D9-7E9B-4834-BA8C-3114F570580C}" destId="{212525AC-E4A8-4A1C-849D-1C4C47082F4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EF5E-4C9B-42B3-8F42-D5C81998CE77}">
      <dsp:nvSpPr>
        <dsp:cNvPr id="0" name=""/>
        <dsp:cNvSpPr/>
      </dsp:nvSpPr>
      <dsp:spPr>
        <a:xfrm>
          <a:off x="482878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5D7A-175A-49EC-BBCF-242FC105B0AD}">
      <dsp:nvSpPr>
        <dsp:cNvPr id="0" name=""/>
        <dsp:cNvSpPr/>
      </dsp:nvSpPr>
      <dsp:spPr>
        <a:xfrm>
          <a:off x="446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err="1"/>
            <a:t>DevOps</a:t>
          </a:r>
          <a:r>
            <a:rPr lang="de-DE" sz="1500" b="1" kern="1200"/>
            <a:t>, Database </a:t>
          </a:r>
          <a:r>
            <a:rPr lang="de-DE" sz="1500" b="1" kern="1200" err="1"/>
            <a:t>DevOps</a:t>
          </a:r>
          <a:r>
            <a:rPr lang="de-DE" sz="1500" b="1" kern="1200"/>
            <a:t> and </a:t>
          </a:r>
          <a:r>
            <a:rPr lang="de-DE" sz="1500" b="1" kern="1200" err="1"/>
            <a:t>DataOps</a:t>
          </a:r>
          <a:endParaRPr lang="en-US" sz="1500" b="1" kern="1200"/>
        </a:p>
      </dsp:txBody>
      <dsp:txXfrm>
        <a:off x="446" y="1716916"/>
        <a:ext cx="1754296" cy="701718"/>
      </dsp:txXfrm>
    </dsp:sp>
    <dsp:sp modelId="{53FEF53D-AD7C-4F90-A09F-DEB3E6BEC447}">
      <dsp:nvSpPr>
        <dsp:cNvPr id="0" name=""/>
        <dsp:cNvSpPr/>
      </dsp:nvSpPr>
      <dsp:spPr>
        <a:xfrm>
          <a:off x="2544177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949E0-C9F3-4112-B86F-C824D6AD9921}">
      <dsp:nvSpPr>
        <dsp:cNvPr id="0" name=""/>
        <dsp:cNvSpPr/>
      </dsp:nvSpPr>
      <dsp:spPr>
        <a:xfrm>
          <a:off x="2061745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err="1"/>
            <a:t>DataOps</a:t>
          </a:r>
          <a:r>
            <a:rPr lang="de-DE" sz="1500" kern="1200"/>
            <a:t> </a:t>
          </a:r>
          <a:r>
            <a:rPr lang="de-DE" sz="1500" kern="1200" err="1"/>
            <a:t>Testing</a:t>
          </a:r>
          <a:r>
            <a:rPr lang="de-DE" sz="1500" kern="1200"/>
            <a:t> &amp; </a:t>
          </a:r>
          <a:r>
            <a:rPr lang="de-DE" sz="1500" kern="1200" err="1"/>
            <a:t>Governance</a:t>
          </a:r>
          <a:endParaRPr lang="en-US" sz="1500" kern="1200"/>
        </a:p>
      </dsp:txBody>
      <dsp:txXfrm>
        <a:off x="2061745" y="1716916"/>
        <a:ext cx="1754296" cy="701718"/>
      </dsp:txXfrm>
    </dsp:sp>
    <dsp:sp modelId="{0B99081F-A101-4803-B308-D7DFAA8ECE98}">
      <dsp:nvSpPr>
        <dsp:cNvPr id="0" name=""/>
        <dsp:cNvSpPr/>
      </dsp:nvSpPr>
      <dsp:spPr>
        <a:xfrm>
          <a:off x="4605476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CA5B-85BD-4A18-BBED-4B3AF64DEB13}">
      <dsp:nvSpPr>
        <dsp:cNvPr id="0" name=""/>
        <dsp:cNvSpPr/>
      </dsp:nvSpPr>
      <dsp:spPr>
        <a:xfrm>
          <a:off x="4123044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Roadmap to DataOps</a:t>
          </a:r>
          <a:endParaRPr lang="en-US" sz="1500" kern="1200"/>
        </a:p>
      </dsp:txBody>
      <dsp:txXfrm>
        <a:off x="4123044" y="1716916"/>
        <a:ext cx="1754296" cy="701718"/>
      </dsp:txXfrm>
    </dsp:sp>
    <dsp:sp modelId="{1713994D-3052-4B5A-97BB-DD5880C6EEDE}">
      <dsp:nvSpPr>
        <dsp:cNvPr id="0" name=""/>
        <dsp:cNvSpPr/>
      </dsp:nvSpPr>
      <dsp:spPr>
        <a:xfrm>
          <a:off x="6666774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54A35-FB11-46D3-B8D5-42DA0FE2D513}">
      <dsp:nvSpPr>
        <dsp:cNvPr id="0" name=""/>
        <dsp:cNvSpPr/>
      </dsp:nvSpPr>
      <dsp:spPr>
        <a:xfrm>
          <a:off x="6184343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Wrap up &amp; Questions</a:t>
          </a:r>
          <a:endParaRPr lang="en-US" sz="1500" kern="1200"/>
        </a:p>
      </dsp:txBody>
      <dsp:txXfrm>
        <a:off x="6184343" y="1716916"/>
        <a:ext cx="1754296" cy="701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B6F05-7D42-405B-AA22-0FA481923E2F}">
      <dsp:nvSpPr>
        <dsp:cNvPr id="0" name=""/>
        <dsp:cNvSpPr/>
      </dsp:nvSpPr>
      <dsp:spPr>
        <a:xfrm>
          <a:off x="814079" y="-4628"/>
          <a:ext cx="4720813" cy="4720813"/>
        </a:xfrm>
        <a:prstGeom prst="circularArrow">
          <a:avLst>
            <a:gd name="adj1" fmla="val 5544"/>
            <a:gd name="adj2" fmla="val 330680"/>
            <a:gd name="adj3" fmla="val 14523700"/>
            <a:gd name="adj4" fmla="val 16945702"/>
            <a:gd name="adj5" fmla="val 5757"/>
          </a:avLst>
        </a:prstGeom>
        <a:solidFill>
          <a:srgbClr val="13356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09049-3D69-4946-8D8C-86B9860F8091}">
      <dsp:nvSpPr>
        <dsp:cNvPr id="0" name=""/>
        <dsp:cNvSpPr/>
      </dsp:nvSpPr>
      <dsp:spPr>
        <a:xfrm>
          <a:off x="2294062" y="1713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Roles &amp; Responsibilities</a:t>
          </a:r>
        </a:p>
      </dsp:txBody>
      <dsp:txXfrm>
        <a:off x="2337041" y="44692"/>
        <a:ext cx="1674889" cy="794465"/>
      </dsp:txXfrm>
    </dsp:sp>
    <dsp:sp modelId="{CE866F6B-2CE9-4CBC-825D-8E8AE4D97C2B}">
      <dsp:nvSpPr>
        <dsp:cNvPr id="0" name=""/>
        <dsp:cNvSpPr/>
      </dsp:nvSpPr>
      <dsp:spPr>
        <a:xfrm>
          <a:off x="3952619" y="959281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Demonstrate</a:t>
          </a:r>
        </a:p>
      </dsp:txBody>
      <dsp:txXfrm>
        <a:off x="3995598" y="1002260"/>
        <a:ext cx="1674889" cy="794465"/>
      </dsp:txXfrm>
    </dsp:sp>
    <dsp:sp modelId="{F7F75EEC-93EA-481B-98AB-2BA058042987}">
      <dsp:nvSpPr>
        <dsp:cNvPr id="0" name=""/>
        <dsp:cNvSpPr/>
      </dsp:nvSpPr>
      <dsp:spPr>
        <a:xfrm>
          <a:off x="3952619" y="2874419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Build Trust</a:t>
          </a:r>
        </a:p>
      </dsp:txBody>
      <dsp:txXfrm>
        <a:off x="3995598" y="2917398"/>
        <a:ext cx="1674889" cy="794465"/>
      </dsp:txXfrm>
    </dsp:sp>
    <dsp:sp modelId="{516A0760-7451-456C-80D2-5DCF1C9AE6F5}">
      <dsp:nvSpPr>
        <dsp:cNvPr id="0" name=""/>
        <dsp:cNvSpPr/>
      </dsp:nvSpPr>
      <dsp:spPr>
        <a:xfrm>
          <a:off x="2294062" y="3831987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Testing</a:t>
          </a:r>
        </a:p>
      </dsp:txBody>
      <dsp:txXfrm>
        <a:off x="2337041" y="3874966"/>
        <a:ext cx="1674889" cy="794465"/>
      </dsp:txXfrm>
    </dsp:sp>
    <dsp:sp modelId="{3F102D76-5435-46EA-AA09-D131BED304FC}">
      <dsp:nvSpPr>
        <dsp:cNvPr id="0" name=""/>
        <dsp:cNvSpPr/>
      </dsp:nvSpPr>
      <dsp:spPr>
        <a:xfrm>
          <a:off x="635504" y="2874419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CI/CD</a:t>
          </a:r>
        </a:p>
      </dsp:txBody>
      <dsp:txXfrm>
        <a:off x="678483" y="2917398"/>
        <a:ext cx="1674889" cy="794465"/>
      </dsp:txXfrm>
    </dsp:sp>
    <dsp:sp modelId="{65F8C853-208D-4BE9-9713-FBB1C982EDDD}">
      <dsp:nvSpPr>
        <dsp:cNvPr id="0" name=""/>
        <dsp:cNvSpPr/>
      </dsp:nvSpPr>
      <dsp:spPr>
        <a:xfrm>
          <a:off x="635504" y="959281"/>
          <a:ext cx="1760847" cy="880423"/>
        </a:xfrm>
        <a:prstGeom prst="roundRect">
          <a:avLst/>
        </a:prstGeom>
        <a:solidFill>
          <a:srgbClr val="13356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Build on this in small steps</a:t>
          </a:r>
        </a:p>
      </dsp:txBody>
      <dsp:txXfrm>
        <a:off x="678483" y="1002260"/>
        <a:ext cx="1674889" cy="7944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EF5E-4C9B-42B3-8F42-D5C81998CE77}">
      <dsp:nvSpPr>
        <dsp:cNvPr id="0" name=""/>
        <dsp:cNvSpPr/>
      </dsp:nvSpPr>
      <dsp:spPr>
        <a:xfrm>
          <a:off x="482878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5D7A-175A-49EC-BBCF-242FC105B0AD}">
      <dsp:nvSpPr>
        <dsp:cNvPr id="0" name=""/>
        <dsp:cNvSpPr/>
      </dsp:nvSpPr>
      <dsp:spPr>
        <a:xfrm>
          <a:off x="446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err="1"/>
            <a:t>DevOps</a:t>
          </a:r>
          <a:r>
            <a:rPr lang="de-DE" sz="1600" b="0" kern="1200"/>
            <a:t>, Database </a:t>
          </a:r>
          <a:r>
            <a:rPr lang="de-DE" sz="1600" b="0" kern="1200" err="1"/>
            <a:t>DevOps</a:t>
          </a:r>
          <a:r>
            <a:rPr lang="de-DE" sz="1600" b="0" kern="1200"/>
            <a:t> and </a:t>
          </a:r>
          <a:r>
            <a:rPr lang="de-DE" sz="1600" b="0" kern="1200" err="1"/>
            <a:t>DataOps</a:t>
          </a:r>
          <a:endParaRPr lang="en-US" sz="1600" b="0" kern="1200"/>
        </a:p>
      </dsp:txBody>
      <dsp:txXfrm>
        <a:off x="446" y="1716916"/>
        <a:ext cx="1754296" cy="701718"/>
      </dsp:txXfrm>
    </dsp:sp>
    <dsp:sp modelId="{53FEF53D-AD7C-4F90-A09F-DEB3E6BEC447}">
      <dsp:nvSpPr>
        <dsp:cNvPr id="0" name=""/>
        <dsp:cNvSpPr/>
      </dsp:nvSpPr>
      <dsp:spPr>
        <a:xfrm>
          <a:off x="2544177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949E0-C9F3-4112-B86F-C824D6AD9921}">
      <dsp:nvSpPr>
        <dsp:cNvPr id="0" name=""/>
        <dsp:cNvSpPr/>
      </dsp:nvSpPr>
      <dsp:spPr>
        <a:xfrm>
          <a:off x="2061745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DataOps</a:t>
          </a:r>
          <a:r>
            <a:rPr lang="de-DE" sz="1600" kern="1200"/>
            <a:t> </a:t>
          </a:r>
          <a:r>
            <a:rPr lang="de-DE" sz="1600" kern="1200" err="1"/>
            <a:t>Testing</a:t>
          </a:r>
          <a:r>
            <a:rPr lang="de-DE" sz="1600" kern="1200"/>
            <a:t> &amp; </a:t>
          </a:r>
          <a:r>
            <a:rPr lang="de-DE" sz="1600" kern="1200" err="1"/>
            <a:t>Governance</a:t>
          </a:r>
          <a:endParaRPr lang="en-US" sz="1600" kern="1200"/>
        </a:p>
      </dsp:txBody>
      <dsp:txXfrm>
        <a:off x="2061745" y="1716916"/>
        <a:ext cx="1754296" cy="701718"/>
      </dsp:txXfrm>
    </dsp:sp>
    <dsp:sp modelId="{0B99081F-A101-4803-B308-D7DFAA8ECE98}">
      <dsp:nvSpPr>
        <dsp:cNvPr id="0" name=""/>
        <dsp:cNvSpPr/>
      </dsp:nvSpPr>
      <dsp:spPr>
        <a:xfrm>
          <a:off x="4605476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CA5B-85BD-4A18-BBED-4B3AF64DEB13}">
      <dsp:nvSpPr>
        <dsp:cNvPr id="0" name=""/>
        <dsp:cNvSpPr/>
      </dsp:nvSpPr>
      <dsp:spPr>
        <a:xfrm>
          <a:off x="4123044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Roadmap to DataOps</a:t>
          </a:r>
          <a:endParaRPr lang="en-US" sz="1600" kern="1200"/>
        </a:p>
      </dsp:txBody>
      <dsp:txXfrm>
        <a:off x="4123044" y="1716916"/>
        <a:ext cx="1754296" cy="701718"/>
      </dsp:txXfrm>
    </dsp:sp>
    <dsp:sp modelId="{1713994D-3052-4B5A-97BB-DD5880C6EEDE}">
      <dsp:nvSpPr>
        <dsp:cNvPr id="0" name=""/>
        <dsp:cNvSpPr/>
      </dsp:nvSpPr>
      <dsp:spPr>
        <a:xfrm>
          <a:off x="6666774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54A35-FB11-46D3-B8D5-42DA0FE2D513}">
      <dsp:nvSpPr>
        <dsp:cNvPr id="0" name=""/>
        <dsp:cNvSpPr/>
      </dsp:nvSpPr>
      <dsp:spPr>
        <a:xfrm>
          <a:off x="6184343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Wrap </a:t>
          </a:r>
          <a:r>
            <a:rPr lang="de-DE" sz="1600" b="1" kern="1200" err="1"/>
            <a:t>up</a:t>
          </a:r>
          <a:r>
            <a:rPr lang="de-DE" sz="1600" b="1" kern="1200"/>
            <a:t> &amp; Questions</a:t>
          </a:r>
          <a:endParaRPr lang="en-US" sz="1600" b="1" kern="1200"/>
        </a:p>
      </dsp:txBody>
      <dsp:txXfrm>
        <a:off x="6184343" y="1716916"/>
        <a:ext cx="1754296" cy="70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EF5E-4C9B-42B3-8F42-D5C81998CE77}">
      <dsp:nvSpPr>
        <dsp:cNvPr id="0" name=""/>
        <dsp:cNvSpPr/>
      </dsp:nvSpPr>
      <dsp:spPr>
        <a:xfrm>
          <a:off x="482878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5D7A-175A-49EC-BBCF-242FC105B0AD}">
      <dsp:nvSpPr>
        <dsp:cNvPr id="0" name=""/>
        <dsp:cNvSpPr/>
      </dsp:nvSpPr>
      <dsp:spPr>
        <a:xfrm>
          <a:off x="446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err="1"/>
            <a:t>DevOps</a:t>
          </a:r>
          <a:r>
            <a:rPr lang="de-DE" sz="1500" b="1" kern="1200"/>
            <a:t>, Database </a:t>
          </a:r>
          <a:r>
            <a:rPr lang="de-DE" sz="1500" b="1" kern="1200" err="1"/>
            <a:t>DevOps</a:t>
          </a:r>
          <a:r>
            <a:rPr lang="de-DE" sz="1500" b="1" kern="1200"/>
            <a:t> and </a:t>
          </a:r>
          <a:r>
            <a:rPr lang="de-DE" sz="1500" b="1" kern="1200" err="1"/>
            <a:t>DataOps</a:t>
          </a:r>
          <a:endParaRPr lang="en-US" sz="1500" b="1" kern="1200"/>
        </a:p>
      </dsp:txBody>
      <dsp:txXfrm>
        <a:off x="446" y="1716916"/>
        <a:ext cx="1754296" cy="701718"/>
      </dsp:txXfrm>
    </dsp:sp>
    <dsp:sp modelId="{53FEF53D-AD7C-4F90-A09F-DEB3E6BEC447}">
      <dsp:nvSpPr>
        <dsp:cNvPr id="0" name=""/>
        <dsp:cNvSpPr/>
      </dsp:nvSpPr>
      <dsp:spPr>
        <a:xfrm>
          <a:off x="2544177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949E0-C9F3-4112-B86F-C824D6AD9921}">
      <dsp:nvSpPr>
        <dsp:cNvPr id="0" name=""/>
        <dsp:cNvSpPr/>
      </dsp:nvSpPr>
      <dsp:spPr>
        <a:xfrm>
          <a:off x="2061745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err="1"/>
            <a:t>DataOps</a:t>
          </a:r>
          <a:r>
            <a:rPr lang="de-DE" sz="1500" kern="1200"/>
            <a:t> </a:t>
          </a:r>
          <a:r>
            <a:rPr lang="de-DE" sz="1500" kern="1200" err="1"/>
            <a:t>Testing</a:t>
          </a:r>
          <a:r>
            <a:rPr lang="de-DE" sz="1500" kern="1200"/>
            <a:t> &amp; </a:t>
          </a:r>
          <a:r>
            <a:rPr lang="de-DE" sz="1500" kern="1200" err="1"/>
            <a:t>Governance</a:t>
          </a:r>
          <a:endParaRPr lang="en-US" sz="1500" kern="1200"/>
        </a:p>
      </dsp:txBody>
      <dsp:txXfrm>
        <a:off x="2061745" y="1716916"/>
        <a:ext cx="1754296" cy="701718"/>
      </dsp:txXfrm>
    </dsp:sp>
    <dsp:sp modelId="{0B99081F-A101-4803-B308-D7DFAA8ECE98}">
      <dsp:nvSpPr>
        <dsp:cNvPr id="0" name=""/>
        <dsp:cNvSpPr/>
      </dsp:nvSpPr>
      <dsp:spPr>
        <a:xfrm>
          <a:off x="4605476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CA5B-85BD-4A18-BBED-4B3AF64DEB13}">
      <dsp:nvSpPr>
        <dsp:cNvPr id="0" name=""/>
        <dsp:cNvSpPr/>
      </dsp:nvSpPr>
      <dsp:spPr>
        <a:xfrm>
          <a:off x="4123044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Roadmap to DataOps</a:t>
          </a:r>
          <a:endParaRPr lang="en-US" sz="1500" kern="1200"/>
        </a:p>
      </dsp:txBody>
      <dsp:txXfrm>
        <a:off x="4123044" y="1716916"/>
        <a:ext cx="1754296" cy="701718"/>
      </dsp:txXfrm>
    </dsp:sp>
    <dsp:sp modelId="{1713994D-3052-4B5A-97BB-DD5880C6EEDE}">
      <dsp:nvSpPr>
        <dsp:cNvPr id="0" name=""/>
        <dsp:cNvSpPr/>
      </dsp:nvSpPr>
      <dsp:spPr>
        <a:xfrm>
          <a:off x="6666774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54A35-FB11-46D3-B8D5-42DA0FE2D513}">
      <dsp:nvSpPr>
        <dsp:cNvPr id="0" name=""/>
        <dsp:cNvSpPr/>
      </dsp:nvSpPr>
      <dsp:spPr>
        <a:xfrm>
          <a:off x="6184343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/>
            <a:t>Wrap up &amp; Questions</a:t>
          </a:r>
          <a:endParaRPr lang="en-US" sz="1500" kern="1200"/>
        </a:p>
      </dsp:txBody>
      <dsp:txXfrm>
        <a:off x="6184343" y="1716916"/>
        <a:ext cx="1754296" cy="70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C5A89-F1EA-4018-8A7E-7E52E4B322F4}">
      <dsp:nvSpPr>
        <dsp:cNvPr id="0" name=""/>
        <dsp:cNvSpPr/>
      </dsp:nvSpPr>
      <dsp:spPr>
        <a:xfrm>
          <a:off x="0" y="1709"/>
          <a:ext cx="8625120" cy="866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4F756-DE5F-4DF9-BCC1-253FE94B2D0B}">
      <dsp:nvSpPr>
        <dsp:cNvPr id="0" name=""/>
        <dsp:cNvSpPr/>
      </dsp:nvSpPr>
      <dsp:spPr>
        <a:xfrm>
          <a:off x="262133" y="196684"/>
          <a:ext cx="476605" cy="476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1C24-4F0E-46F6-9FBC-F2534BF2C83F}">
      <dsp:nvSpPr>
        <dsp:cNvPr id="0" name=""/>
        <dsp:cNvSpPr/>
      </dsp:nvSpPr>
      <dsp:spPr>
        <a:xfrm>
          <a:off x="1000872" y="1709"/>
          <a:ext cx="7624247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(Azure) DevOps</a:t>
          </a:r>
        </a:p>
      </dsp:txBody>
      <dsp:txXfrm>
        <a:off x="1000872" y="1709"/>
        <a:ext cx="7624247" cy="866556"/>
      </dsp:txXfrm>
    </dsp:sp>
    <dsp:sp modelId="{D5835E00-6BCD-428F-A6C0-B65988B9D445}">
      <dsp:nvSpPr>
        <dsp:cNvPr id="0" name=""/>
        <dsp:cNvSpPr/>
      </dsp:nvSpPr>
      <dsp:spPr>
        <a:xfrm>
          <a:off x="0" y="1084905"/>
          <a:ext cx="8625120" cy="866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8A378-EA6C-4327-8FA0-0CAB252D0BF4}">
      <dsp:nvSpPr>
        <dsp:cNvPr id="0" name=""/>
        <dsp:cNvSpPr/>
      </dsp:nvSpPr>
      <dsp:spPr>
        <a:xfrm>
          <a:off x="262133" y="1279880"/>
          <a:ext cx="476605" cy="476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02897-DACD-4526-AFDB-CCE4E741D915}">
      <dsp:nvSpPr>
        <dsp:cNvPr id="0" name=""/>
        <dsp:cNvSpPr/>
      </dsp:nvSpPr>
      <dsp:spPr>
        <a:xfrm>
          <a:off x="1000872" y="1084905"/>
          <a:ext cx="3881304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Development of database through GIT</a:t>
          </a:r>
        </a:p>
      </dsp:txBody>
      <dsp:txXfrm>
        <a:off x="1000872" y="1084905"/>
        <a:ext cx="3881304" cy="866556"/>
      </dsp:txXfrm>
    </dsp:sp>
    <dsp:sp modelId="{EA7B6EBF-F85A-4B6D-808B-6AB1CF1756A0}">
      <dsp:nvSpPr>
        <dsp:cNvPr id="0" name=""/>
        <dsp:cNvSpPr/>
      </dsp:nvSpPr>
      <dsp:spPr>
        <a:xfrm>
          <a:off x="4882176" y="1084905"/>
          <a:ext cx="3742943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Version control</a:t>
          </a:r>
        </a:p>
      </dsp:txBody>
      <dsp:txXfrm>
        <a:off x="4882176" y="1084905"/>
        <a:ext cx="3742943" cy="866556"/>
      </dsp:txXfrm>
    </dsp:sp>
    <dsp:sp modelId="{5840DC34-9623-49D6-BF81-F2D79F155B4E}">
      <dsp:nvSpPr>
        <dsp:cNvPr id="0" name=""/>
        <dsp:cNvSpPr/>
      </dsp:nvSpPr>
      <dsp:spPr>
        <a:xfrm>
          <a:off x="0" y="2168100"/>
          <a:ext cx="8625120" cy="866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679B3-A82A-4805-96C1-6A8774C41E94}">
      <dsp:nvSpPr>
        <dsp:cNvPr id="0" name=""/>
        <dsp:cNvSpPr/>
      </dsp:nvSpPr>
      <dsp:spPr>
        <a:xfrm>
          <a:off x="262133" y="2363075"/>
          <a:ext cx="476605" cy="476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45655-4A4E-4225-8E63-18422EFED2F8}">
      <dsp:nvSpPr>
        <dsp:cNvPr id="0" name=""/>
        <dsp:cNvSpPr/>
      </dsp:nvSpPr>
      <dsp:spPr>
        <a:xfrm>
          <a:off x="1000872" y="2168100"/>
          <a:ext cx="7624247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Automated deployment</a:t>
          </a:r>
        </a:p>
      </dsp:txBody>
      <dsp:txXfrm>
        <a:off x="1000872" y="2168100"/>
        <a:ext cx="7624247" cy="866556"/>
      </dsp:txXfrm>
    </dsp:sp>
    <dsp:sp modelId="{6F1F6D7E-C44F-43C0-B859-AA6F013AD941}">
      <dsp:nvSpPr>
        <dsp:cNvPr id="0" name=""/>
        <dsp:cNvSpPr/>
      </dsp:nvSpPr>
      <dsp:spPr>
        <a:xfrm>
          <a:off x="0" y="3251295"/>
          <a:ext cx="8625120" cy="866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9214E-D7C8-4C76-ABDE-55BFC58B7212}">
      <dsp:nvSpPr>
        <dsp:cNvPr id="0" name=""/>
        <dsp:cNvSpPr/>
      </dsp:nvSpPr>
      <dsp:spPr>
        <a:xfrm>
          <a:off x="262133" y="3446271"/>
          <a:ext cx="476605" cy="476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27649-30AA-4314-88AC-45A27B4782AC}">
      <dsp:nvSpPr>
        <dsp:cNvPr id="0" name=""/>
        <dsp:cNvSpPr/>
      </dsp:nvSpPr>
      <dsp:spPr>
        <a:xfrm>
          <a:off x="1000872" y="3251295"/>
          <a:ext cx="3881304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Testing deployment </a:t>
          </a:r>
        </a:p>
      </dsp:txBody>
      <dsp:txXfrm>
        <a:off x="1000872" y="3251295"/>
        <a:ext cx="3881304" cy="866556"/>
      </dsp:txXfrm>
    </dsp:sp>
    <dsp:sp modelId="{24E4B58F-FC7D-4EEC-8104-642116AD75BB}">
      <dsp:nvSpPr>
        <dsp:cNvPr id="0" name=""/>
        <dsp:cNvSpPr/>
      </dsp:nvSpPr>
      <dsp:spPr>
        <a:xfrm>
          <a:off x="4882176" y="3251295"/>
          <a:ext cx="3742943" cy="866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711" tIns="91711" rIns="91711" bIns="917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 sure nothing breaks (unexpected)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Unit tests</a:t>
          </a:r>
        </a:p>
      </dsp:txBody>
      <dsp:txXfrm>
        <a:off x="4882176" y="3251295"/>
        <a:ext cx="3742943" cy="8665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91088-6CC7-4F7B-9EE7-8E9E9030C44B}">
      <dsp:nvSpPr>
        <dsp:cNvPr id="0" name=""/>
        <dsp:cNvSpPr/>
      </dsp:nvSpPr>
      <dsp:spPr>
        <a:xfrm>
          <a:off x="0" y="461"/>
          <a:ext cx="8541300" cy="1078751"/>
        </a:xfrm>
        <a:prstGeom prst="roundRect">
          <a:avLst>
            <a:gd name="adj" fmla="val 10000"/>
          </a:avLst>
        </a:prstGeom>
        <a:solidFill>
          <a:prstClr val="white">
            <a:lumMod val="95000"/>
            <a:hueOff val="0"/>
            <a:satOff val="0"/>
            <a:lumOff val="0"/>
            <a:alphaOff val="0"/>
          </a:prst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F5A9E-7BB4-463E-AF64-A20C2A95C1A4}">
      <dsp:nvSpPr>
        <dsp:cNvPr id="0" name=""/>
        <dsp:cNvSpPr/>
      </dsp:nvSpPr>
      <dsp:spPr>
        <a:xfrm>
          <a:off x="326322" y="243180"/>
          <a:ext cx="593313" cy="593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6F5F3-6D45-46F0-A9C0-D788A3AC9394}">
      <dsp:nvSpPr>
        <dsp:cNvPr id="0" name=""/>
        <dsp:cNvSpPr/>
      </dsp:nvSpPr>
      <dsp:spPr>
        <a:xfrm>
          <a:off x="1245957" y="461"/>
          <a:ext cx="3843585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Versioning</a:t>
          </a:r>
          <a:endParaRPr lang="nl-NL" sz="2500" kern="1200"/>
        </a:p>
      </dsp:txBody>
      <dsp:txXfrm>
        <a:off x="1245957" y="461"/>
        <a:ext cx="3843585" cy="1078751"/>
      </dsp:txXfrm>
    </dsp:sp>
    <dsp:sp modelId="{EE29BD3A-779E-4521-B508-D892AC8F3792}">
      <dsp:nvSpPr>
        <dsp:cNvPr id="0" name=""/>
        <dsp:cNvSpPr/>
      </dsp:nvSpPr>
      <dsp:spPr>
        <a:xfrm>
          <a:off x="5089542" y="461"/>
          <a:ext cx="3451757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your solutions AND </a:t>
          </a:r>
          <a:br>
            <a:rPr lang="en-US" sz="1600" kern="1200"/>
          </a:br>
          <a:r>
            <a:rPr lang="en-US" sz="1600" kern="1200"/>
            <a:t>the Data</a:t>
          </a:r>
          <a:endParaRPr lang="nl-NL" sz="1600" kern="1200"/>
        </a:p>
      </dsp:txBody>
      <dsp:txXfrm>
        <a:off x="5089542" y="461"/>
        <a:ext cx="3451757" cy="1078751"/>
      </dsp:txXfrm>
    </dsp:sp>
    <dsp:sp modelId="{931E52B9-BEE7-4F10-AD49-5E084F86B2F9}">
      <dsp:nvSpPr>
        <dsp:cNvPr id="0" name=""/>
        <dsp:cNvSpPr/>
      </dsp:nvSpPr>
      <dsp:spPr>
        <a:xfrm>
          <a:off x="0" y="1348899"/>
          <a:ext cx="8541300" cy="1078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D602A-DF37-4776-A358-E4FB846FFDA5}">
      <dsp:nvSpPr>
        <dsp:cNvPr id="0" name=""/>
        <dsp:cNvSpPr/>
      </dsp:nvSpPr>
      <dsp:spPr>
        <a:xfrm>
          <a:off x="326322" y="1591618"/>
          <a:ext cx="593313" cy="593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50D84-8652-4F2A-9BF8-16005657B804}">
      <dsp:nvSpPr>
        <dsp:cNvPr id="0" name=""/>
        <dsp:cNvSpPr/>
      </dsp:nvSpPr>
      <dsp:spPr>
        <a:xfrm>
          <a:off x="1245957" y="1348899"/>
          <a:ext cx="3843585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Re-use</a:t>
          </a:r>
          <a:endParaRPr lang="nl-NL" sz="2200" kern="1200"/>
        </a:p>
      </dsp:txBody>
      <dsp:txXfrm>
        <a:off x="1245957" y="1348899"/>
        <a:ext cx="3843585" cy="1078751"/>
      </dsp:txXfrm>
    </dsp:sp>
    <dsp:sp modelId="{219B6557-5A27-4FCB-B29E-46993805389F}">
      <dsp:nvSpPr>
        <dsp:cNvPr id="0" name=""/>
        <dsp:cNvSpPr/>
      </dsp:nvSpPr>
      <dsp:spPr>
        <a:xfrm>
          <a:off x="5089542" y="1348899"/>
          <a:ext cx="3451757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 sure components can be re-used</a:t>
          </a:r>
          <a:endParaRPr lang="nl-NL" sz="1500" kern="1200"/>
        </a:p>
      </dsp:txBody>
      <dsp:txXfrm>
        <a:off x="5089542" y="1348899"/>
        <a:ext cx="3451757" cy="1078751"/>
      </dsp:txXfrm>
    </dsp:sp>
    <dsp:sp modelId="{676A15BB-773B-4E1F-B499-BA1EE7E4097E}">
      <dsp:nvSpPr>
        <dsp:cNvPr id="0" name=""/>
        <dsp:cNvSpPr/>
      </dsp:nvSpPr>
      <dsp:spPr>
        <a:xfrm>
          <a:off x="0" y="2697338"/>
          <a:ext cx="8541300" cy="1078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28176-0709-4E7C-8EF9-667998755847}">
      <dsp:nvSpPr>
        <dsp:cNvPr id="0" name=""/>
        <dsp:cNvSpPr/>
      </dsp:nvSpPr>
      <dsp:spPr>
        <a:xfrm>
          <a:off x="326322" y="2940057"/>
          <a:ext cx="593313" cy="593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E3853-5590-4787-86C9-ADAB400E5028}">
      <dsp:nvSpPr>
        <dsp:cNvPr id="0" name=""/>
        <dsp:cNvSpPr/>
      </dsp:nvSpPr>
      <dsp:spPr>
        <a:xfrm>
          <a:off x="1245957" y="2697338"/>
          <a:ext cx="3843585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Tooling</a:t>
          </a:r>
          <a:endParaRPr lang="nl-NL" sz="2200" kern="1200"/>
        </a:p>
      </dsp:txBody>
      <dsp:txXfrm>
        <a:off x="1245957" y="2697338"/>
        <a:ext cx="3843585" cy="1078751"/>
      </dsp:txXfrm>
    </dsp:sp>
    <dsp:sp modelId="{92B27D88-C33B-4944-A578-DBD4D42EF79C}">
      <dsp:nvSpPr>
        <dsp:cNvPr id="0" name=""/>
        <dsp:cNvSpPr/>
      </dsp:nvSpPr>
      <dsp:spPr>
        <a:xfrm>
          <a:off x="5089542" y="2697338"/>
          <a:ext cx="3451757" cy="107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68" tIns="114168" rIns="114168" bIns="11416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Different types of specialized tooling tuned to database DevOps</a:t>
          </a:r>
          <a:endParaRPr lang="nl-NL" sz="1500" kern="1200"/>
        </a:p>
      </dsp:txBody>
      <dsp:txXfrm>
        <a:off x="5089542" y="2697338"/>
        <a:ext cx="3451757" cy="1078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5C065-E1F7-444A-8D16-F2A81302B93A}">
      <dsp:nvSpPr>
        <dsp:cNvPr id="0" name=""/>
        <dsp:cNvSpPr/>
      </dsp:nvSpPr>
      <dsp:spPr>
        <a:xfrm>
          <a:off x="0" y="424799"/>
          <a:ext cx="8112000" cy="507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E3611-EF43-40AB-9815-8C19569D9EDC}">
      <dsp:nvSpPr>
        <dsp:cNvPr id="0" name=""/>
        <dsp:cNvSpPr/>
      </dsp:nvSpPr>
      <dsp:spPr>
        <a:xfrm>
          <a:off x="799032" y="4194852"/>
          <a:ext cx="186576" cy="186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B12EA-7AD0-4951-BE27-28B08EF6FE84}">
      <dsp:nvSpPr>
        <dsp:cNvPr id="0" name=""/>
        <dsp:cNvSpPr/>
      </dsp:nvSpPr>
      <dsp:spPr>
        <a:xfrm>
          <a:off x="892320" y="4288140"/>
          <a:ext cx="1062672" cy="1206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6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133561"/>
              </a:solidFill>
              <a:latin typeface="Arial"/>
            </a:rPr>
            <a:t>Data Quality</a:t>
          </a:r>
        </a:p>
      </dsp:txBody>
      <dsp:txXfrm>
        <a:off x="892320" y="4288140"/>
        <a:ext cx="1062672" cy="1206660"/>
      </dsp:txXfrm>
    </dsp:sp>
    <dsp:sp modelId="{CDEE84EA-523B-4876-AC59-9AB45A103C7F}">
      <dsp:nvSpPr>
        <dsp:cNvPr id="0" name=""/>
        <dsp:cNvSpPr/>
      </dsp:nvSpPr>
      <dsp:spPr>
        <a:xfrm>
          <a:off x="1808976" y="3224454"/>
          <a:ext cx="292032" cy="2920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897F-4D07-40EF-88EA-A52E97A2857D}">
      <dsp:nvSpPr>
        <dsp:cNvPr id="0" name=""/>
        <dsp:cNvSpPr/>
      </dsp:nvSpPr>
      <dsp:spPr>
        <a:xfrm>
          <a:off x="1954992" y="3370470"/>
          <a:ext cx="1346592" cy="2124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4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133561"/>
              </a:solidFill>
              <a:latin typeface="Arial"/>
            </a:rPr>
            <a:t>Monitoring</a:t>
          </a:r>
        </a:p>
      </dsp:txBody>
      <dsp:txXfrm>
        <a:off x="1954992" y="3370470"/>
        <a:ext cx="1346592" cy="2124330"/>
      </dsp:txXfrm>
    </dsp:sp>
    <dsp:sp modelId="{0D712462-81C4-4DFC-9DF0-DB2640B075C1}">
      <dsp:nvSpPr>
        <dsp:cNvPr id="0" name=""/>
        <dsp:cNvSpPr/>
      </dsp:nvSpPr>
      <dsp:spPr>
        <a:xfrm>
          <a:off x="3106896" y="2450772"/>
          <a:ext cx="389376" cy="3893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7BD83-1FD4-4658-991E-D156C372BB61}">
      <dsp:nvSpPr>
        <dsp:cNvPr id="0" name=""/>
        <dsp:cNvSpPr/>
      </dsp:nvSpPr>
      <dsp:spPr>
        <a:xfrm>
          <a:off x="3301584" y="2645459"/>
          <a:ext cx="1565616" cy="2849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32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00000"/>
              </a:solidFill>
              <a:latin typeface="Calibri"/>
              <a:cs typeface="Calibri"/>
            </a:rPr>
            <a:t>Culture</a:t>
          </a:r>
          <a:endParaRPr lang="en-US" sz="2000" kern="1200">
            <a:latin typeface="Arial"/>
          </a:endParaRPr>
        </a:p>
      </dsp:txBody>
      <dsp:txXfrm>
        <a:off x="3301584" y="2645459"/>
        <a:ext cx="1565616" cy="2849340"/>
      </dsp:txXfrm>
    </dsp:sp>
    <dsp:sp modelId="{A3200ED2-827E-42AE-8155-17F582EDFE95}">
      <dsp:nvSpPr>
        <dsp:cNvPr id="0" name=""/>
        <dsp:cNvSpPr/>
      </dsp:nvSpPr>
      <dsp:spPr>
        <a:xfrm>
          <a:off x="4615728" y="1846428"/>
          <a:ext cx="502944" cy="502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ACE10-7844-4721-9D81-9EE2FBDC55C1}">
      <dsp:nvSpPr>
        <dsp:cNvPr id="0" name=""/>
        <dsp:cNvSpPr/>
      </dsp:nvSpPr>
      <dsp:spPr>
        <a:xfrm>
          <a:off x="4867200" y="2097900"/>
          <a:ext cx="1622400" cy="3396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500" tIns="0" rIns="0" bIns="0" numCol="1" spcCol="1270" anchor="t" anchorCtr="0">
          <a:noAutofit/>
        </a:bodyPr>
        <a:lstStyle/>
        <a:p>
          <a:pPr marL="0" lvl="0" indent="0" algn="l" defTabSz="889000" rtl="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444444"/>
              </a:solidFill>
              <a:latin typeface="Calibri"/>
              <a:cs typeface="Calibri"/>
            </a:rPr>
            <a:t>Testing, testing and more testing</a:t>
          </a:r>
        </a:p>
      </dsp:txBody>
      <dsp:txXfrm>
        <a:off x="4867200" y="2097900"/>
        <a:ext cx="1622400" cy="3396900"/>
      </dsp:txXfrm>
    </dsp:sp>
    <dsp:sp modelId="{0076357A-633E-4122-9737-A8154314C6A7}">
      <dsp:nvSpPr>
        <dsp:cNvPr id="0" name=""/>
        <dsp:cNvSpPr/>
      </dsp:nvSpPr>
      <dsp:spPr>
        <a:xfrm>
          <a:off x="6169176" y="1442855"/>
          <a:ext cx="640848" cy="6408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C021E-9724-425C-9F41-6BACA2D07462}">
      <dsp:nvSpPr>
        <dsp:cNvPr id="0" name=""/>
        <dsp:cNvSpPr/>
      </dsp:nvSpPr>
      <dsp:spPr>
        <a:xfrm>
          <a:off x="6489600" y="1763279"/>
          <a:ext cx="1622400" cy="3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572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444444"/>
              </a:solidFill>
              <a:latin typeface="Calibri"/>
              <a:cs typeface="Calibri"/>
            </a:rPr>
            <a:t>Governance</a:t>
          </a:r>
        </a:p>
      </dsp:txBody>
      <dsp:txXfrm>
        <a:off x="6489600" y="1763279"/>
        <a:ext cx="1622400" cy="37315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EF5E-4C9B-42B3-8F42-D5C81998CE77}">
      <dsp:nvSpPr>
        <dsp:cNvPr id="0" name=""/>
        <dsp:cNvSpPr/>
      </dsp:nvSpPr>
      <dsp:spPr>
        <a:xfrm>
          <a:off x="482878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5D7A-175A-49EC-BBCF-242FC105B0AD}">
      <dsp:nvSpPr>
        <dsp:cNvPr id="0" name=""/>
        <dsp:cNvSpPr/>
      </dsp:nvSpPr>
      <dsp:spPr>
        <a:xfrm>
          <a:off x="446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err="1"/>
            <a:t>DevOps</a:t>
          </a:r>
          <a:r>
            <a:rPr lang="de-DE" sz="1600" b="0" kern="1200"/>
            <a:t>, Database </a:t>
          </a:r>
          <a:r>
            <a:rPr lang="de-DE" sz="1600" b="0" kern="1200" err="1"/>
            <a:t>DevOps</a:t>
          </a:r>
          <a:r>
            <a:rPr lang="de-DE" sz="1600" b="0" kern="1200"/>
            <a:t> and </a:t>
          </a:r>
          <a:r>
            <a:rPr lang="de-DE" sz="1600" b="0" kern="1200" err="1"/>
            <a:t>DataOps</a:t>
          </a:r>
          <a:endParaRPr lang="en-US" sz="1600" b="0" kern="1200"/>
        </a:p>
      </dsp:txBody>
      <dsp:txXfrm>
        <a:off x="446" y="1716916"/>
        <a:ext cx="1754296" cy="701718"/>
      </dsp:txXfrm>
    </dsp:sp>
    <dsp:sp modelId="{53FEF53D-AD7C-4F90-A09F-DEB3E6BEC447}">
      <dsp:nvSpPr>
        <dsp:cNvPr id="0" name=""/>
        <dsp:cNvSpPr/>
      </dsp:nvSpPr>
      <dsp:spPr>
        <a:xfrm>
          <a:off x="2544177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949E0-C9F3-4112-B86F-C824D6AD9921}">
      <dsp:nvSpPr>
        <dsp:cNvPr id="0" name=""/>
        <dsp:cNvSpPr/>
      </dsp:nvSpPr>
      <dsp:spPr>
        <a:xfrm>
          <a:off x="2061745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err="1"/>
            <a:t>DataOps</a:t>
          </a:r>
          <a:r>
            <a:rPr lang="de-DE" sz="1600" b="1" kern="1200"/>
            <a:t> </a:t>
          </a:r>
          <a:r>
            <a:rPr lang="de-DE" sz="1600" b="1" kern="1200" err="1"/>
            <a:t>Testing</a:t>
          </a:r>
          <a:r>
            <a:rPr lang="de-DE" sz="1600" b="1" kern="1200"/>
            <a:t> &amp; </a:t>
          </a:r>
          <a:r>
            <a:rPr lang="de-DE" sz="1600" b="1" kern="1200" err="1"/>
            <a:t>Governance</a:t>
          </a:r>
          <a:endParaRPr lang="en-US" sz="1600" b="1" kern="1200"/>
        </a:p>
      </dsp:txBody>
      <dsp:txXfrm>
        <a:off x="2061745" y="1716916"/>
        <a:ext cx="1754296" cy="701718"/>
      </dsp:txXfrm>
    </dsp:sp>
    <dsp:sp modelId="{0B99081F-A101-4803-B308-D7DFAA8ECE98}">
      <dsp:nvSpPr>
        <dsp:cNvPr id="0" name=""/>
        <dsp:cNvSpPr/>
      </dsp:nvSpPr>
      <dsp:spPr>
        <a:xfrm>
          <a:off x="4605476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CA5B-85BD-4A18-BBED-4B3AF64DEB13}">
      <dsp:nvSpPr>
        <dsp:cNvPr id="0" name=""/>
        <dsp:cNvSpPr/>
      </dsp:nvSpPr>
      <dsp:spPr>
        <a:xfrm>
          <a:off x="4123044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Roadmap to DataOps</a:t>
          </a:r>
          <a:endParaRPr lang="en-US" sz="1600" kern="1200"/>
        </a:p>
      </dsp:txBody>
      <dsp:txXfrm>
        <a:off x="4123044" y="1716916"/>
        <a:ext cx="1754296" cy="701718"/>
      </dsp:txXfrm>
    </dsp:sp>
    <dsp:sp modelId="{1713994D-3052-4B5A-97BB-DD5880C6EEDE}">
      <dsp:nvSpPr>
        <dsp:cNvPr id="0" name=""/>
        <dsp:cNvSpPr/>
      </dsp:nvSpPr>
      <dsp:spPr>
        <a:xfrm>
          <a:off x="6666774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54A35-FB11-46D3-B8D5-42DA0FE2D513}">
      <dsp:nvSpPr>
        <dsp:cNvPr id="0" name=""/>
        <dsp:cNvSpPr/>
      </dsp:nvSpPr>
      <dsp:spPr>
        <a:xfrm>
          <a:off x="6184343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Wrap up &amp; Questions</a:t>
          </a:r>
          <a:endParaRPr lang="en-US" sz="1600" kern="1200"/>
        </a:p>
      </dsp:txBody>
      <dsp:txXfrm>
        <a:off x="6184343" y="1716916"/>
        <a:ext cx="1754296" cy="7017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56136-6A5C-4423-8E9B-9F2E50357047}">
      <dsp:nvSpPr>
        <dsp:cNvPr id="0" name=""/>
        <dsp:cNvSpPr/>
      </dsp:nvSpPr>
      <dsp:spPr>
        <a:xfrm>
          <a:off x="853967" y="1103326"/>
          <a:ext cx="923410" cy="923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2679D-CE8C-4BCF-BAAD-75C276E0C26B}">
      <dsp:nvSpPr>
        <dsp:cNvPr id="0" name=""/>
        <dsp:cNvSpPr/>
      </dsp:nvSpPr>
      <dsp:spPr>
        <a:xfrm>
          <a:off x="289661" y="2316873"/>
          <a:ext cx="2052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Business Rules</a:t>
          </a:r>
        </a:p>
      </dsp:txBody>
      <dsp:txXfrm>
        <a:off x="289661" y="2316873"/>
        <a:ext cx="2052022" cy="720000"/>
      </dsp:txXfrm>
    </dsp:sp>
    <dsp:sp modelId="{62BB37A9-9290-448D-A64F-BE289D2456A0}">
      <dsp:nvSpPr>
        <dsp:cNvPr id="0" name=""/>
        <dsp:cNvSpPr/>
      </dsp:nvSpPr>
      <dsp:spPr>
        <a:xfrm>
          <a:off x="3265094" y="1103326"/>
          <a:ext cx="923410" cy="923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A66BB-1D77-41F5-98A8-7003461A634A}">
      <dsp:nvSpPr>
        <dsp:cNvPr id="0" name=""/>
        <dsp:cNvSpPr/>
      </dsp:nvSpPr>
      <dsp:spPr>
        <a:xfrm>
          <a:off x="2700787" y="2316873"/>
          <a:ext cx="2052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Completeness</a:t>
          </a:r>
        </a:p>
      </dsp:txBody>
      <dsp:txXfrm>
        <a:off x="2700787" y="2316873"/>
        <a:ext cx="2052022" cy="720000"/>
      </dsp:txXfrm>
    </dsp:sp>
    <dsp:sp modelId="{2F866A0D-DEBB-44C7-97AD-74FF6CBA7CFE}">
      <dsp:nvSpPr>
        <dsp:cNvPr id="0" name=""/>
        <dsp:cNvSpPr/>
      </dsp:nvSpPr>
      <dsp:spPr>
        <a:xfrm>
          <a:off x="5676220" y="1103326"/>
          <a:ext cx="923410" cy="923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6D4F8-04FC-4ABF-B5D4-954C23032E77}">
      <dsp:nvSpPr>
        <dsp:cNvPr id="0" name=""/>
        <dsp:cNvSpPr/>
      </dsp:nvSpPr>
      <dsp:spPr>
        <a:xfrm>
          <a:off x="5111914" y="2316873"/>
          <a:ext cx="2052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Drift</a:t>
          </a:r>
        </a:p>
      </dsp:txBody>
      <dsp:txXfrm>
        <a:off x="5111914" y="2316873"/>
        <a:ext cx="2052022" cy="720000"/>
      </dsp:txXfrm>
    </dsp:sp>
    <dsp:sp modelId="{03D6DA01-83FA-41AC-B458-4DB60D669EA0}">
      <dsp:nvSpPr>
        <dsp:cNvPr id="0" name=""/>
        <dsp:cNvSpPr/>
      </dsp:nvSpPr>
      <dsp:spPr>
        <a:xfrm>
          <a:off x="8087347" y="1103326"/>
          <a:ext cx="923410" cy="9234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BAB57-339F-4DF7-A21C-31E4959876C8}">
      <dsp:nvSpPr>
        <dsp:cNvPr id="0" name=""/>
        <dsp:cNvSpPr/>
      </dsp:nvSpPr>
      <dsp:spPr>
        <a:xfrm>
          <a:off x="7523041" y="2316873"/>
          <a:ext cx="2052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Metadata</a:t>
          </a:r>
        </a:p>
      </dsp:txBody>
      <dsp:txXfrm>
        <a:off x="7523041" y="2316873"/>
        <a:ext cx="205202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EF5E-4C9B-42B3-8F42-D5C81998CE77}">
      <dsp:nvSpPr>
        <dsp:cNvPr id="0" name=""/>
        <dsp:cNvSpPr/>
      </dsp:nvSpPr>
      <dsp:spPr>
        <a:xfrm>
          <a:off x="482878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5D7A-175A-49EC-BBCF-242FC105B0AD}">
      <dsp:nvSpPr>
        <dsp:cNvPr id="0" name=""/>
        <dsp:cNvSpPr/>
      </dsp:nvSpPr>
      <dsp:spPr>
        <a:xfrm>
          <a:off x="446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err="1"/>
            <a:t>DevOps</a:t>
          </a:r>
          <a:r>
            <a:rPr lang="de-DE" sz="1600" b="0" kern="1200"/>
            <a:t>, Database </a:t>
          </a:r>
          <a:r>
            <a:rPr lang="de-DE" sz="1600" b="0" kern="1200" err="1"/>
            <a:t>DevOps</a:t>
          </a:r>
          <a:r>
            <a:rPr lang="de-DE" sz="1600" b="0" kern="1200"/>
            <a:t> and </a:t>
          </a:r>
          <a:r>
            <a:rPr lang="de-DE" sz="1600" b="0" kern="1200" err="1"/>
            <a:t>DataOps</a:t>
          </a:r>
          <a:endParaRPr lang="en-US" sz="1600" b="0" kern="1200"/>
        </a:p>
      </dsp:txBody>
      <dsp:txXfrm>
        <a:off x="446" y="1716916"/>
        <a:ext cx="1754296" cy="701718"/>
      </dsp:txXfrm>
    </dsp:sp>
    <dsp:sp modelId="{53FEF53D-AD7C-4F90-A09F-DEB3E6BEC447}">
      <dsp:nvSpPr>
        <dsp:cNvPr id="0" name=""/>
        <dsp:cNvSpPr/>
      </dsp:nvSpPr>
      <dsp:spPr>
        <a:xfrm>
          <a:off x="2544177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949E0-C9F3-4112-B86F-C824D6AD9921}">
      <dsp:nvSpPr>
        <dsp:cNvPr id="0" name=""/>
        <dsp:cNvSpPr/>
      </dsp:nvSpPr>
      <dsp:spPr>
        <a:xfrm>
          <a:off x="2061745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/>
            <a:t>DataOps</a:t>
          </a:r>
          <a:r>
            <a:rPr lang="de-DE" sz="1600" kern="1200"/>
            <a:t> </a:t>
          </a:r>
          <a:r>
            <a:rPr lang="de-DE" sz="1600" kern="1200" err="1"/>
            <a:t>Testing</a:t>
          </a:r>
          <a:r>
            <a:rPr lang="de-DE" sz="1600" kern="1200"/>
            <a:t> &amp; </a:t>
          </a:r>
          <a:r>
            <a:rPr lang="de-DE" sz="1600" kern="1200" err="1"/>
            <a:t>Governance</a:t>
          </a:r>
          <a:endParaRPr lang="en-US" sz="1600" kern="1200"/>
        </a:p>
      </dsp:txBody>
      <dsp:txXfrm>
        <a:off x="2061745" y="1716916"/>
        <a:ext cx="1754296" cy="701718"/>
      </dsp:txXfrm>
    </dsp:sp>
    <dsp:sp modelId="{0B99081F-A101-4803-B308-D7DFAA8ECE98}">
      <dsp:nvSpPr>
        <dsp:cNvPr id="0" name=""/>
        <dsp:cNvSpPr/>
      </dsp:nvSpPr>
      <dsp:spPr>
        <a:xfrm>
          <a:off x="4605476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ECA5B-85BD-4A18-BBED-4B3AF64DEB13}">
      <dsp:nvSpPr>
        <dsp:cNvPr id="0" name=""/>
        <dsp:cNvSpPr/>
      </dsp:nvSpPr>
      <dsp:spPr>
        <a:xfrm>
          <a:off x="4123044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Roadmap </a:t>
          </a:r>
          <a:r>
            <a:rPr lang="de-DE" sz="1600" b="1" kern="1200" err="1"/>
            <a:t>to</a:t>
          </a:r>
          <a:r>
            <a:rPr lang="de-DE" sz="1600" b="1" kern="1200"/>
            <a:t> </a:t>
          </a:r>
          <a:r>
            <a:rPr lang="de-DE" sz="1600" b="1" kern="1200" err="1"/>
            <a:t>DataOps</a:t>
          </a:r>
          <a:endParaRPr lang="en-US" sz="1600" b="1" kern="1200"/>
        </a:p>
      </dsp:txBody>
      <dsp:txXfrm>
        <a:off x="4123044" y="1716916"/>
        <a:ext cx="1754296" cy="701718"/>
      </dsp:txXfrm>
    </dsp:sp>
    <dsp:sp modelId="{1713994D-3052-4B5A-97BB-DD5880C6EEDE}">
      <dsp:nvSpPr>
        <dsp:cNvPr id="0" name=""/>
        <dsp:cNvSpPr/>
      </dsp:nvSpPr>
      <dsp:spPr>
        <a:xfrm>
          <a:off x="6666774" y="664289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54A35-FB11-46D3-B8D5-42DA0FE2D513}">
      <dsp:nvSpPr>
        <dsp:cNvPr id="0" name=""/>
        <dsp:cNvSpPr/>
      </dsp:nvSpPr>
      <dsp:spPr>
        <a:xfrm>
          <a:off x="6184343" y="1716916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Wrap up &amp; Questions</a:t>
          </a:r>
          <a:endParaRPr lang="en-US" sz="1600" kern="1200"/>
        </a:p>
      </dsp:txBody>
      <dsp:txXfrm>
        <a:off x="6184343" y="1716916"/>
        <a:ext cx="1754296" cy="7017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F6A5A-4EC1-4209-9D85-3D0191D6C419}">
      <dsp:nvSpPr>
        <dsp:cNvPr id="0" name=""/>
        <dsp:cNvSpPr/>
      </dsp:nvSpPr>
      <dsp:spPr>
        <a:xfrm>
          <a:off x="2143867" y="56686"/>
          <a:ext cx="2720940" cy="2720940"/>
        </a:xfrm>
        <a:prstGeom prst="ellipse">
          <a:avLst/>
        </a:prstGeom>
        <a:solidFill>
          <a:srgbClr val="25496E">
            <a:alpha val="6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People</a:t>
          </a:r>
          <a:endParaRPr lang="nl-NL" sz="2500" b="1" kern="1200"/>
        </a:p>
      </dsp:txBody>
      <dsp:txXfrm>
        <a:off x="2506659" y="532850"/>
        <a:ext cx="1995356" cy="1224423"/>
      </dsp:txXfrm>
    </dsp:sp>
    <dsp:sp modelId="{C569D451-6B12-4C0B-9E76-94DA7F3891F9}">
      <dsp:nvSpPr>
        <dsp:cNvPr id="0" name=""/>
        <dsp:cNvSpPr/>
      </dsp:nvSpPr>
      <dsp:spPr>
        <a:xfrm>
          <a:off x="3125673" y="1757274"/>
          <a:ext cx="2720940" cy="2720940"/>
        </a:xfrm>
        <a:prstGeom prst="ellipse">
          <a:avLst/>
        </a:prstGeom>
        <a:solidFill>
          <a:srgbClr val="BBD232">
            <a:alpha val="6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Process</a:t>
          </a:r>
          <a:endParaRPr lang="nl-NL" sz="2500" kern="1200"/>
        </a:p>
      </dsp:txBody>
      <dsp:txXfrm>
        <a:off x="3957827" y="2460183"/>
        <a:ext cx="1632564" cy="1496517"/>
      </dsp:txXfrm>
    </dsp:sp>
    <dsp:sp modelId="{C9B6E744-D89E-4F23-8950-C484728A8A33}">
      <dsp:nvSpPr>
        <dsp:cNvPr id="0" name=""/>
        <dsp:cNvSpPr/>
      </dsp:nvSpPr>
      <dsp:spPr>
        <a:xfrm>
          <a:off x="1162061" y="1757274"/>
          <a:ext cx="2720940" cy="2720940"/>
        </a:xfrm>
        <a:prstGeom prst="ellipse">
          <a:avLst/>
        </a:prstGeom>
        <a:solidFill>
          <a:srgbClr val="1EA3DD">
            <a:alpha val="6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Technology</a:t>
          </a:r>
          <a:endParaRPr lang="nl-NL" sz="2500" kern="1200"/>
        </a:p>
      </dsp:txBody>
      <dsp:txXfrm>
        <a:off x="1418283" y="2460183"/>
        <a:ext cx="1632564" cy="1496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B2DF5E-7FFA-218E-C3B0-F382B77604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E93C0-B507-91A8-E4EC-64F978558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D43BD-CB2B-44FB-8F62-BD85F0DBECB4}" type="datetimeFigureOut">
              <a:rPr lang="nl-NL" smtClean="0"/>
              <a:t>22-3-2024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A799F-B0ED-013F-4F70-3BA43847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288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51D5B-962F-4806-B942-A85D2F91224F}" type="datetimeFigureOut">
              <a:rPr lang="nl-NL" smtClean="0"/>
              <a:t>22-3-2024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EDF8B-BE33-4AAB-97E8-A61A98F3BA3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07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men-and-women-sitting-and-standing-while-staring-at-laptop-p74ndnYWRY4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Niels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4639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86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725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45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33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  <a:p>
            <a:r>
              <a:rPr lang="nl-NL"/>
              <a:t>More </a:t>
            </a:r>
            <a:r>
              <a:rPr lang="nl-NL" err="1"/>
              <a:t>and</a:t>
            </a:r>
            <a:r>
              <a:rPr lang="nl-NL"/>
              <a:t> more metadata </a:t>
            </a:r>
            <a:r>
              <a:rPr lang="nl-NL" err="1"/>
              <a:t>driven</a:t>
            </a:r>
            <a:r>
              <a:rPr lang="nl-NL"/>
              <a:t> data </a:t>
            </a:r>
            <a:r>
              <a:rPr lang="nl-NL" err="1"/>
              <a:t>developments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98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  <a:p>
            <a:r>
              <a:rPr lang="nl-NL"/>
              <a:t>More </a:t>
            </a:r>
            <a:r>
              <a:rPr lang="nl-NL" err="1"/>
              <a:t>and</a:t>
            </a:r>
            <a:r>
              <a:rPr lang="nl-NL"/>
              <a:t> more metadata </a:t>
            </a:r>
            <a:r>
              <a:rPr lang="nl-NL" err="1"/>
              <a:t>driven</a:t>
            </a:r>
            <a:r>
              <a:rPr lang="nl-NL"/>
              <a:t> data </a:t>
            </a:r>
            <a:r>
              <a:rPr lang="nl-NL" err="1"/>
              <a:t>developments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00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1461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Vincent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6621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864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908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29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5039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Vincent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Inspired by the </a:t>
            </a:r>
            <a:r>
              <a:rPr lang="en-US" dirty="0" err="1"/>
              <a:t>DataKitchen</a:t>
            </a:r>
            <a:r>
              <a:rPr lang="en-US" dirty="0"/>
              <a:t> in the </a:t>
            </a:r>
            <a:r>
              <a:rPr lang="en-US" dirty="0" err="1"/>
              <a:t>dataops</a:t>
            </a:r>
            <a:r>
              <a:rPr lang="en-US" dirty="0"/>
              <a:t> cookbook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Maturity is a Journey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short term vs long term vision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582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079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618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Kleuren</a:t>
            </a:r>
            <a:r>
              <a:rPr lang="en-US"/>
              <a:t> </a:t>
            </a:r>
            <a:r>
              <a:rPr lang="en-US" err="1"/>
              <a:t>aanpassen</a:t>
            </a:r>
            <a:r>
              <a:rPr lang="en-US"/>
              <a:t> </a:t>
            </a:r>
            <a:r>
              <a:rPr lang="en-US" err="1"/>
              <a:t>zodat</a:t>
            </a:r>
            <a:r>
              <a:rPr lang="en-US"/>
              <a:t> die </a:t>
            </a:r>
            <a:r>
              <a:rPr lang="en-US" err="1"/>
              <a:t>overeenkomen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295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Innovation Pipeline</a:t>
            </a:r>
          </a:p>
          <a:p>
            <a:pPr lvl="1"/>
            <a:r>
              <a:rPr lang="en-US" dirty="0"/>
              <a:t>Database DevOps</a:t>
            </a:r>
          </a:p>
          <a:p>
            <a:pPr lvl="1"/>
            <a:r>
              <a:rPr lang="en-US" dirty="0"/>
              <a:t>Does it work?</a:t>
            </a:r>
          </a:p>
          <a:p>
            <a:pPr lvl="1"/>
            <a:r>
              <a:rPr lang="en-US" dirty="0"/>
              <a:t>Changes in code don’t break your solution</a:t>
            </a:r>
          </a:p>
          <a:p>
            <a:pPr lvl="1"/>
            <a:endParaRPr lang="en-US" dirty="0"/>
          </a:p>
          <a:p>
            <a:r>
              <a:rPr lang="en-US" dirty="0"/>
              <a:t>Value Pipeline</a:t>
            </a:r>
          </a:p>
          <a:p>
            <a:pPr lvl="1"/>
            <a:r>
              <a:rPr lang="en-US" dirty="0" err="1"/>
              <a:t>DataOps</a:t>
            </a:r>
            <a:endParaRPr lang="en-US" dirty="0"/>
          </a:p>
          <a:p>
            <a:pPr lvl="1"/>
            <a:r>
              <a:rPr lang="en-US" dirty="0"/>
              <a:t>Does it work with the data I receive?</a:t>
            </a:r>
          </a:p>
          <a:p>
            <a:pPr lvl="1"/>
            <a:r>
              <a:rPr lang="en-US" dirty="0"/>
              <a:t>The big bad world outside does not break your solution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973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01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instance great expectations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888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8027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Uitwerken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864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210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achtegrond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we  met name </a:t>
            </a:r>
            <a:r>
              <a:rPr lang="en-US" dirty="0" err="1"/>
              <a:t>voor</a:t>
            </a:r>
            <a:r>
              <a:rPr lang="en-US" dirty="0"/>
              <a:t> de agenda </a:t>
            </a:r>
            <a:r>
              <a:rPr lang="en-US" dirty="0" err="1"/>
              <a:t>en</a:t>
            </a:r>
            <a:r>
              <a:rPr lang="en-US" dirty="0"/>
              <a:t> de quotes switches. Anders </a:t>
            </a:r>
            <a:r>
              <a:rPr lang="en-US" dirty="0" err="1"/>
              <a:t>oogt</a:t>
            </a:r>
            <a:r>
              <a:rPr lang="en-US" dirty="0"/>
              <a:t> het nogal </a:t>
            </a:r>
            <a:r>
              <a:rPr lang="en-US" dirty="0" err="1"/>
              <a:t>druk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Inzicht</a:t>
            </a:r>
            <a:r>
              <a:rPr lang="en-US" dirty="0"/>
              <a:t> in </a:t>
            </a:r>
            <a:r>
              <a:rPr lang="en-US" dirty="0" err="1"/>
              <a:t>gebruikers</a:t>
            </a:r>
            <a:r>
              <a:rPr lang="en-US" dirty="0"/>
              <a:t> van data </a:t>
            </a:r>
            <a:r>
              <a:rPr lang="en-US" dirty="0" err="1"/>
              <a:t>producten</a:t>
            </a:r>
            <a:r>
              <a:rPr lang="en-US" dirty="0"/>
              <a:t>  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data </a:t>
            </a:r>
            <a:r>
              <a:rPr lang="en-US" dirty="0" err="1"/>
              <a:t>gedreven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</a:t>
            </a:r>
            <a:r>
              <a:rPr lang="en-US" dirty="0"/>
              <a:t> </a:t>
            </a:r>
            <a:r>
              <a:rPr lang="en-US" dirty="0" err="1"/>
              <a:t>gaan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Usage</a:t>
            </a:r>
            <a:endParaRPr lang="en-US" dirty="0"/>
          </a:p>
          <a:p>
            <a:r>
              <a:rPr lang="en-US" dirty="0" err="1"/>
              <a:t>Metrieken</a:t>
            </a:r>
            <a:r>
              <a:rPr lang="en-US" dirty="0"/>
              <a:t> </a:t>
            </a:r>
          </a:p>
          <a:p>
            <a:r>
              <a:rPr lang="en-US" dirty="0" err="1"/>
              <a:t>Linieage</a:t>
            </a:r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293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Men and women sitting and standing while staring at laptop photo – Free Market survey Image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nl-NL"/>
              <a:t>https://unsplash.com/photos/men-and-women-sitting-and-standing-while-staring-at-laptop-p74ndnYWRY4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213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997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86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568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Vincent</a:t>
            </a:r>
            <a:endParaRPr lang="nl-NL" dirty="0"/>
          </a:p>
          <a:p>
            <a:r>
              <a:rPr lang="en-US" dirty="0"/>
              <a:t>Understand the gap between your </a:t>
            </a:r>
            <a:r>
              <a:rPr lang="en-US" b="1" dirty="0"/>
              <a:t>current</a:t>
            </a:r>
            <a:r>
              <a:rPr lang="en-US" dirty="0"/>
              <a:t> state and your </a:t>
            </a:r>
            <a:r>
              <a:rPr lang="en-US" b="1" dirty="0"/>
              <a:t>desired</a:t>
            </a:r>
            <a:r>
              <a:rPr lang="en-US" dirty="0"/>
              <a:t> state.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6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246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719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16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  <a:p>
            <a:r>
              <a:rPr lang="nl-NL"/>
              <a:t>Visual van de golden </a:t>
            </a:r>
            <a:r>
              <a:rPr lang="nl-NL" err="1"/>
              <a:t>triangle</a:t>
            </a:r>
            <a:r>
              <a:rPr lang="nl-NL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88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Vincent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073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457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r>
              <a:rPr lang="en-US" dirty="0"/>
              <a:t>Technologies and process (might be logical and straightforward)</a:t>
            </a:r>
          </a:p>
          <a:p>
            <a:pPr lvl="1"/>
            <a:r>
              <a:rPr lang="en-US" dirty="0"/>
              <a:t>Technology guidance</a:t>
            </a:r>
          </a:p>
          <a:p>
            <a:pPr lvl="1"/>
            <a:r>
              <a:rPr lang="en-US" dirty="0"/>
              <a:t>Continuous Integration / Continuous Deployment</a:t>
            </a:r>
          </a:p>
          <a:p>
            <a:pPr lvl="1"/>
            <a:r>
              <a:rPr lang="en-US" dirty="0"/>
              <a:t>Data Quality processes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Make people a priority, because</a:t>
            </a:r>
            <a:r>
              <a:rPr lang="en-US" dirty="0"/>
              <a:t> it is </a:t>
            </a:r>
            <a:r>
              <a:rPr lang="en-US" b="1" dirty="0"/>
              <a:t>a cultural change </a:t>
            </a:r>
            <a:r>
              <a:rPr lang="en-US" dirty="0"/>
              <a:t>that needs to be lead </a:t>
            </a:r>
            <a:endParaRPr lang="nl-NL" dirty="0"/>
          </a:p>
          <a:p>
            <a:pPr lvl="1"/>
            <a:r>
              <a:rPr lang="en-US" dirty="0"/>
              <a:t>Roles and responsibilities</a:t>
            </a:r>
          </a:p>
          <a:p>
            <a:pPr lvl="1"/>
            <a:r>
              <a:rPr lang="en-US" dirty="0"/>
              <a:t>Demonstrate</a:t>
            </a:r>
          </a:p>
          <a:p>
            <a:pPr lvl="1"/>
            <a:r>
              <a:rPr lang="en-US" dirty="0"/>
              <a:t>Build trust</a:t>
            </a:r>
          </a:p>
          <a:p>
            <a:pPr lvl="1"/>
            <a:r>
              <a:rPr lang="en-US" dirty="0"/>
              <a:t>Build on this in small steps 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Feedback loop</a:t>
            </a:r>
          </a:p>
          <a:p>
            <a:pPr lvl="1"/>
            <a:r>
              <a:rPr lang="en-US" dirty="0"/>
              <a:t>Communicate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335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745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</a:p>
          <a:p>
            <a:endParaRPr lang="nl-NL"/>
          </a:p>
          <a:p>
            <a:r>
              <a:rPr lang="nl-NL" err="1"/>
              <a:t>Examples</a:t>
            </a:r>
            <a:r>
              <a:rPr lang="nl-NL"/>
              <a:t> in </a:t>
            </a:r>
            <a:r>
              <a:rPr lang="nl-NL" err="1"/>
              <a:t>use</a:t>
            </a:r>
            <a:r>
              <a:rPr lang="nl-NL"/>
              <a:t> case</a:t>
            </a:r>
          </a:p>
          <a:p>
            <a:pPr marL="171450" indent="-171450">
              <a:buFontTx/>
              <a:buChar char="-"/>
            </a:pPr>
            <a:r>
              <a:rPr lang="en-US"/>
              <a:t>Git </a:t>
            </a:r>
            <a:r>
              <a:rPr lang="en-US" err="1"/>
              <a:t>icm</a:t>
            </a:r>
            <a:r>
              <a:rPr lang="en-US"/>
              <a:t> Azure DevOps</a:t>
            </a:r>
          </a:p>
          <a:p>
            <a:pPr marL="171450" indent="-171450">
              <a:buFontTx/>
              <a:buChar char="-"/>
            </a:pPr>
            <a:r>
              <a:rPr lang="en-US"/>
              <a:t>Simple branch and merge strategy feature/bugfix based in combination with release branches</a:t>
            </a:r>
          </a:p>
          <a:p>
            <a:pPr marL="171450" indent="-171450">
              <a:buFontTx/>
              <a:buChar char="-"/>
            </a:pPr>
            <a:r>
              <a:rPr lang="en-US"/>
              <a:t>Unfortunately, we lack multiple environments for developers this sometimes brings challenges but forces you to integrate on DEV environment</a:t>
            </a:r>
          </a:p>
          <a:p>
            <a:pPr marL="171450" indent="-171450">
              <a:buFontTx/>
              <a:buChar char="-"/>
            </a:pPr>
            <a:r>
              <a:rPr lang="en-US"/>
              <a:t>Modular built data &amp; innovation pipelines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02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32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3127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699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Link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purview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data scanning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PII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8439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endParaRPr lang="nl-NL" dirty="0"/>
          </a:p>
          <a:p>
            <a:r>
              <a:rPr lang="nl-NL" dirty="0" err="1"/>
              <a:t>Celebrate</a:t>
            </a:r>
            <a:r>
              <a:rPr lang="nl-NL" dirty="0"/>
              <a:t> succes</a:t>
            </a:r>
          </a:p>
          <a:p>
            <a:r>
              <a:rPr lang="nl-NL" dirty="0" err="1"/>
              <a:t>Use</a:t>
            </a:r>
            <a:r>
              <a:rPr lang="nl-NL" dirty="0"/>
              <a:t> storytelling</a:t>
            </a:r>
          </a:p>
          <a:p>
            <a:r>
              <a:rPr lang="nl-NL" dirty="0"/>
              <a:t>Data </a:t>
            </a:r>
            <a:r>
              <a:rPr lang="nl-NL" dirty="0" err="1"/>
              <a:t>champions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351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26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763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482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Curtural</a:t>
            </a:r>
            <a:r>
              <a:rPr lang="nl-NL" dirty="0"/>
              <a:t> shift: </a:t>
            </a:r>
            <a:r>
              <a:rPr lang="en-US" sz="1200" dirty="0">
                <a:solidFill>
                  <a:schemeClr val="tx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</a:t>
            </a:r>
            <a:r>
              <a:rPr lang="en-US" sz="1200" dirty="0" err="1">
                <a:solidFill>
                  <a:schemeClr val="tx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DataOps</a:t>
            </a:r>
            <a:r>
              <a:rPr lang="en-US" sz="1200" dirty="0">
                <a:solidFill>
                  <a:schemeClr val="tx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requires a cultural shift towards data collaboration, ownership, quality, governance and transparency.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Technical integration: Ensuring seamless integration of disparate data sources and technologies poses a challenge. Especially true for test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Epilogue" pitchFamily="34" charset="0"/>
                <a:ea typeface="Epilogue" pitchFamily="34" charset="-122"/>
              </a:rPr>
              <a:t>Skill set: </a:t>
            </a:r>
            <a:r>
              <a:rPr lang="en-US" sz="1200" dirty="0">
                <a:solidFill>
                  <a:schemeClr val="tx2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Acquiring the necessary skills and providing relevant training for the implementation of data ops is crucial.</a:t>
            </a:r>
            <a:endParaRPr lang="en-US" sz="12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525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a typeface="+mn-lt"/>
                <a:cs typeface="+mn-lt"/>
              </a:rPr>
              <a:t>Weggelaten</a:t>
            </a:r>
            <a:r>
              <a:rPr lang="en-US" dirty="0">
                <a:ea typeface="+mn-lt"/>
                <a:cs typeface="+mn-lt"/>
              </a:rPr>
              <a:t> om er maar 5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hebben</a:t>
            </a: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Misalignment of the data team and business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783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1460" marR="0" lvl="0" indent="-2514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Niels</a:t>
            </a:r>
          </a:p>
          <a:p>
            <a:pPr marL="251460" marR="0" lvl="0" indent="-2514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a typeface="+mn-lt"/>
                <a:cs typeface="+mn-lt"/>
              </a:rPr>
              <a:t>Eruit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gehaald</a:t>
            </a:r>
            <a:r>
              <a:rPr lang="en-US" dirty="0">
                <a:ea typeface="+mn-lt"/>
                <a:cs typeface="+mn-lt"/>
              </a:rPr>
              <a:t> om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blijven</a:t>
            </a:r>
            <a:r>
              <a:rPr lang="en-US" dirty="0">
                <a:ea typeface="+mn-lt"/>
                <a:cs typeface="+mn-lt"/>
              </a:rPr>
              <a:t> tot 5 :P </a:t>
            </a:r>
          </a:p>
          <a:p>
            <a:pPr marL="251460" marR="0" lvl="0" indent="-2514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+mn-lt"/>
                <a:cs typeface="+mn-lt"/>
              </a:rPr>
              <a:t>Iterate and gather feedback from different aspects and learn</a:t>
            </a:r>
          </a:p>
          <a:p>
            <a:pPr marL="251460" indent="-251460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8311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5952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727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8113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96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9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have implemented </a:t>
            </a:r>
            <a:r>
              <a:rPr lang="en-US" dirty="0" err="1"/>
              <a:t>devops</a:t>
            </a:r>
            <a:r>
              <a:rPr lang="en-US" dirty="0"/>
              <a:t> for data?</a:t>
            </a:r>
          </a:p>
          <a:p>
            <a:r>
              <a:rPr lang="en-US" dirty="0"/>
              <a:t>How many of you are actively working on data governance?</a:t>
            </a:r>
          </a:p>
          <a:p>
            <a:r>
              <a:rPr lang="en-US" dirty="0"/>
              <a:t>How many of you are building advanced data testing and data quality monitoring?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1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Niels</a:t>
            </a:r>
            <a:endParaRPr lang="nl-NL"/>
          </a:p>
          <a:p>
            <a:endParaRPr lang="nl-NL"/>
          </a:p>
          <a:p>
            <a:r>
              <a:rPr lang="nl-NL" err="1"/>
              <a:t>Rough</a:t>
            </a:r>
            <a:r>
              <a:rPr lang="nl-NL"/>
              <a:t> time per topic: </a:t>
            </a:r>
          </a:p>
          <a:p>
            <a:r>
              <a:rPr lang="nl-NL"/>
              <a:t> 5 min Intro</a:t>
            </a:r>
          </a:p>
          <a:p>
            <a:r>
              <a:rPr lang="nl-NL"/>
              <a:t> 8 min </a:t>
            </a:r>
            <a:r>
              <a:rPr lang="nl-NL" err="1"/>
              <a:t>Devops</a:t>
            </a:r>
            <a:r>
              <a:rPr lang="nl-NL"/>
              <a:t>, database </a:t>
            </a:r>
            <a:r>
              <a:rPr lang="nl-NL" err="1"/>
              <a:t>DevOps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DataOps</a:t>
            </a:r>
            <a:r>
              <a:rPr lang="nl-NL"/>
              <a:t>  </a:t>
            </a:r>
          </a:p>
          <a:p>
            <a:r>
              <a:rPr lang="nl-NL"/>
              <a:t> 12 min </a:t>
            </a:r>
            <a:r>
              <a:rPr lang="nl-NL" err="1"/>
              <a:t>DataOps</a:t>
            </a:r>
            <a:r>
              <a:rPr lang="nl-NL"/>
              <a:t> </a:t>
            </a:r>
            <a:r>
              <a:rPr lang="nl-NL" err="1"/>
              <a:t>Testing</a:t>
            </a:r>
            <a:r>
              <a:rPr lang="nl-NL"/>
              <a:t> &amp; </a:t>
            </a:r>
            <a:r>
              <a:rPr lang="nl-NL" err="1"/>
              <a:t>Governance</a:t>
            </a:r>
            <a:endParaRPr lang="nl-NL"/>
          </a:p>
          <a:p>
            <a:r>
              <a:rPr lang="nl-NL"/>
              <a:t> 15 min </a:t>
            </a:r>
            <a:r>
              <a:rPr lang="nl-NL" err="1"/>
              <a:t>Roadmap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DataOps</a:t>
            </a:r>
            <a:r>
              <a:rPr lang="nl-NL"/>
              <a:t> – Culture + impact on </a:t>
            </a:r>
            <a:r>
              <a:rPr lang="nl-NL" err="1"/>
              <a:t>organization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team</a:t>
            </a:r>
          </a:p>
          <a:p>
            <a:r>
              <a:rPr lang="nl-NL"/>
              <a:t> 5 min </a:t>
            </a:r>
            <a:r>
              <a:rPr lang="nl-NL" err="1"/>
              <a:t>Wrap</a:t>
            </a:r>
            <a:r>
              <a:rPr lang="nl-NL"/>
              <a:t> up &amp; </a:t>
            </a:r>
            <a:r>
              <a:rPr lang="nl-NL" err="1"/>
              <a:t>questions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50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Speaker: Vincent</a:t>
            </a:r>
            <a:endParaRPr lang="nl-NL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DF8B-BE33-4AAB-97E8-A61A98F3BA3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39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34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9.png"/><Relationship Id="rId11" Type="http://schemas.openxmlformats.org/officeDocument/2006/relationships/image" Target="../media/image27.svg"/><Relationship Id="rId5" Type="http://schemas.openxmlformats.org/officeDocument/2006/relationships/image" Target="../media/image48.sv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51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/>
              <a:t>Session Title!</a:t>
            </a:r>
            <a:endParaRPr lang="en-GB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/>
        </p:nvGrpSpPr>
        <p:grpSpPr>
          <a:xfrm>
            <a:off x="-2172832" y="152629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891305"/>
            <a:ext cx="266699" cy="222251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5862216"/>
            <a:ext cx="1558407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9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20432" y="4534454"/>
            <a:ext cx="1827355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/>
        </p:nvSpPr>
        <p:spPr>
          <a:xfrm>
            <a:off x="-2172832" y="2500248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grpSp>
        <p:nvGrpSpPr>
          <p:cNvPr id="5" name="Groep 14">
            <a:extLst>
              <a:ext uri="{FF2B5EF4-FFF2-40B4-BE49-F238E27FC236}">
                <a16:creationId xmlns:a16="http://schemas.microsoft.com/office/drawing/2014/main" id="{4698856B-E2BA-9097-F677-3A07D24EE11D}"/>
              </a:ext>
            </a:extLst>
          </p:cNvPr>
          <p:cNvGrpSpPr/>
          <p:nvPr userDrawn="1"/>
        </p:nvGrpSpPr>
        <p:grpSpPr>
          <a:xfrm>
            <a:off x="-2172832" y="152629"/>
            <a:ext cx="2046443" cy="2135136"/>
            <a:chOff x="-2172832" y="1897500"/>
            <a:chExt cx="2046443" cy="2135136"/>
          </a:xfrm>
        </p:grpSpPr>
        <p:sp>
          <p:nvSpPr>
            <p:cNvPr id="7" name="Toelichting 2">
              <a:extLst>
                <a:ext uri="{FF2B5EF4-FFF2-40B4-BE49-F238E27FC236}">
                  <a16:creationId xmlns:a16="http://schemas.microsoft.com/office/drawing/2014/main" id="{39AAF1C2-BC6F-6807-FDEB-115256E772A2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8" name="Afbeelding 16">
              <a:extLst>
                <a:ext uri="{FF2B5EF4-FFF2-40B4-BE49-F238E27FC236}">
                  <a16:creationId xmlns:a16="http://schemas.microsoft.com/office/drawing/2014/main" id="{48C920DF-F391-A241-3942-75CCB3C22C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9" name="Pijl: links 17">
              <a:extLst>
                <a:ext uri="{FF2B5EF4-FFF2-40B4-BE49-F238E27FC236}">
                  <a16:creationId xmlns:a16="http://schemas.microsoft.com/office/drawing/2014/main" id="{578F8E99-590C-E47B-09A1-2415CA4EC9D0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pic>
          <p:nvPicPr>
            <p:cNvPr id="10" name="Afbeelding 18">
              <a:extLst>
                <a:ext uri="{FF2B5EF4-FFF2-40B4-BE49-F238E27FC236}">
                  <a16:creationId xmlns:a16="http://schemas.microsoft.com/office/drawing/2014/main" id="{9BEC4BBB-3268-F349-19E3-FA78A30F1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11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C206A8A0-5EB4-1361-72B2-80A853FBAB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891305"/>
            <a:ext cx="266699" cy="222251"/>
          </a:xfrm>
          <a:prstGeom prst="rect">
            <a:avLst/>
          </a:prstGeom>
        </p:spPr>
      </p:pic>
      <p:pic>
        <p:nvPicPr>
          <p:cNvPr id="12" name="Afbeelding 23">
            <a:extLst>
              <a:ext uri="{FF2B5EF4-FFF2-40B4-BE49-F238E27FC236}">
                <a16:creationId xmlns:a16="http://schemas.microsoft.com/office/drawing/2014/main" id="{13B996FC-4F3C-60D9-87AE-5218E67A4B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5862216"/>
            <a:ext cx="1558407" cy="476672"/>
          </a:xfrm>
          <a:prstGeom prst="rect">
            <a:avLst/>
          </a:prstGeom>
        </p:spPr>
      </p:pic>
      <p:pic>
        <p:nvPicPr>
          <p:cNvPr id="13" name="Afbeelding 3">
            <a:extLst>
              <a:ext uri="{FF2B5EF4-FFF2-40B4-BE49-F238E27FC236}">
                <a16:creationId xmlns:a16="http://schemas.microsoft.com/office/drawing/2014/main" id="{F60D8D59-A97F-C98A-B7D7-B27F7C2FFE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9" cy="2523963"/>
          </a:xfrm>
          <a:prstGeom prst="rect">
            <a:avLst/>
          </a:prstGeom>
        </p:spPr>
      </p:pic>
      <p:pic>
        <p:nvPicPr>
          <p:cNvPr id="20" name="Afbeelding 5">
            <a:extLst>
              <a:ext uri="{FF2B5EF4-FFF2-40B4-BE49-F238E27FC236}">
                <a16:creationId xmlns:a16="http://schemas.microsoft.com/office/drawing/2014/main" id="{5B561655-DF44-FD06-CE29-9FE6474E5A3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4"/>
            <a:ext cx="1827355" cy="1067068"/>
          </a:xfrm>
          <a:prstGeom prst="rect">
            <a:avLst/>
          </a:prstGeom>
        </p:spPr>
      </p:pic>
      <p:sp>
        <p:nvSpPr>
          <p:cNvPr id="21" name="Toelichting 2">
            <a:extLst>
              <a:ext uri="{FF2B5EF4-FFF2-40B4-BE49-F238E27FC236}">
                <a16:creationId xmlns:a16="http://schemas.microsoft.com/office/drawing/2014/main" id="{479803D4-B7AB-BF4F-A205-C968BC642EC3}"/>
              </a:ext>
            </a:extLst>
          </p:cNvPr>
          <p:cNvSpPr txBox="1"/>
          <p:nvPr userDrawn="1"/>
        </p:nvSpPr>
        <p:spPr>
          <a:xfrm>
            <a:off x="-2172832" y="2500248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3105974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1"/>
            <a:ext cx="9864000" cy="590551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/>
        </p:nvSpPr>
        <p:spPr>
          <a:xfrm>
            <a:off x="-2105892" y="1897500"/>
            <a:ext cx="197950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15" b="40737"/>
          <a:stretch/>
        </p:blipFill>
        <p:spPr>
          <a:xfrm>
            <a:off x="2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9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0175" y="1334530"/>
            <a:ext cx="10692712" cy="626076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568411" y="2268279"/>
            <a:ext cx="10676237" cy="4158512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53476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7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9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891305"/>
            <a:ext cx="266699" cy="2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0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/>
        </p:nvSpPr>
        <p:spPr>
          <a:xfrm>
            <a:off x="-2105892" y="1897500"/>
            <a:ext cx="197950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444340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33">
                <a:solidFill>
                  <a:schemeClr val="bg1"/>
                </a:solidFill>
              </a:defRPr>
            </a:lvl1pPr>
            <a:lvl2pPr>
              <a:defRPr sz="133">
                <a:solidFill>
                  <a:schemeClr val="bg1"/>
                </a:solidFill>
              </a:defRPr>
            </a:lvl2pPr>
            <a:lvl3pPr>
              <a:defRPr sz="133">
                <a:solidFill>
                  <a:schemeClr val="bg1"/>
                </a:solidFill>
              </a:defRPr>
            </a:lvl3pPr>
            <a:lvl4pPr>
              <a:defRPr sz="133">
                <a:solidFill>
                  <a:schemeClr val="bg1"/>
                </a:solidFill>
              </a:defRPr>
            </a:lvl4pPr>
            <a:lvl5pPr>
              <a:defRPr sz="133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/>
        </p:nvSpPr>
        <p:spPr>
          <a:xfrm>
            <a:off x="12358573" y="3201793"/>
            <a:ext cx="2031009" cy="355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1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/>
        </p:nvSpPr>
        <p:spPr>
          <a:xfrm>
            <a:off x="12358573" y="0"/>
            <a:ext cx="2031009" cy="3071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1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1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4" marR="0" lvl="0" indent="-200694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4" marR="0" lvl="0" indent="-200694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/>
        </p:nvGrpSpPr>
        <p:grpSpPr>
          <a:xfrm>
            <a:off x="-2172832" y="152629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/>
        </p:nvSpPr>
        <p:spPr>
          <a:xfrm>
            <a:off x="-2172832" y="2500248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0432" y="4534454"/>
            <a:ext cx="1827355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/>
        </p:nvSpPr>
        <p:spPr>
          <a:xfrm>
            <a:off x="-2105892" y="1897500"/>
            <a:ext cx="197950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716446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/>
        </p:nvSpPr>
        <p:spPr>
          <a:xfrm>
            <a:off x="-2105892" y="1897500"/>
            <a:ext cx="197950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6" t="7174" b="9213"/>
          <a:stretch/>
        </p:blipFill>
        <p:spPr>
          <a:xfrm>
            <a:off x="11400000" y="720000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1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Point</a:t>
            </a:r>
          </a:p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142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/>
        </p:nvSpPr>
        <p:spPr>
          <a:xfrm>
            <a:off x="-2105892" y="1897500"/>
            <a:ext cx="197950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594" indent="-228594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09" indent="-17620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8233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33">
                <a:solidFill>
                  <a:schemeClr val="bg1"/>
                </a:solidFill>
              </a:defRPr>
            </a:lvl1pPr>
            <a:lvl2pPr>
              <a:defRPr sz="133">
                <a:solidFill>
                  <a:schemeClr val="bg1"/>
                </a:solidFill>
              </a:defRPr>
            </a:lvl2pPr>
            <a:lvl3pPr>
              <a:defRPr sz="133">
                <a:solidFill>
                  <a:schemeClr val="bg1"/>
                </a:solidFill>
              </a:defRPr>
            </a:lvl3pPr>
            <a:lvl4pPr>
              <a:defRPr sz="133">
                <a:solidFill>
                  <a:schemeClr val="bg1"/>
                </a:solidFill>
              </a:defRPr>
            </a:lvl4pPr>
            <a:lvl5pPr>
              <a:defRPr sz="133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33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/>
        </p:nvSpPr>
        <p:spPr>
          <a:xfrm>
            <a:off x="12358573" y="3201793"/>
            <a:ext cx="2031009" cy="355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1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/>
        </p:nvSpPr>
        <p:spPr>
          <a:xfrm>
            <a:off x="12358573" y="0"/>
            <a:ext cx="2031009" cy="3071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1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4" indent="-20069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1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4" marR="0" lvl="0" indent="-200694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4" marR="0" lvl="0" indent="-200694" algn="l" defTabSz="1070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1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1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/>
        </p:nvGrpSpPr>
        <p:grpSpPr>
          <a:xfrm>
            <a:off x="-2172832" y="152629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/>
        </p:nvSpPr>
        <p:spPr>
          <a:xfrm>
            <a:off x="-2172832" y="2500248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46" indent="-17144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20432" y="4534454"/>
            <a:ext cx="1827355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602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2730767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4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59772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8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8803103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5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52450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0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2685635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660036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nl-NL"/>
              <a:t>Klik op het pictogram als u media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6988983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0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77742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45226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310067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3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. Titelpagina">
    <p:bg>
      <p:bgPr>
        <a:solidFill>
          <a:srgbClr val="00A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2292" y="1504336"/>
            <a:ext cx="8485752" cy="3700045"/>
          </a:xfrm>
        </p:spPr>
        <p:txBody>
          <a:bodyPr anchor="t" anchorCtr="0"/>
          <a:lstStyle>
            <a:lvl1pPr algn="l">
              <a:lnSpc>
                <a:spcPct val="80000"/>
              </a:lnSpc>
              <a:defRPr sz="75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komen</a:t>
            </a:r>
            <a:endParaRPr lang="nl-NL"/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E101BE13-3197-A041-A990-384F72E5C4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0000" y="900000"/>
            <a:ext cx="270000" cy="223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3533669-79F4-0C4C-9543-DCD08D3C6B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0800000">
            <a:off x="11375985" y="5208667"/>
            <a:ext cx="816014" cy="81601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901C031-78DD-C748-82F9-EF4548CBBC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5943" y="4392966"/>
            <a:ext cx="2236057" cy="16317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93F9BEE-B784-3A49-A91B-C41955F9EC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10800000">
            <a:off x="11375985" y="6030469"/>
            <a:ext cx="816014" cy="8160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67EDF4-5107-D14F-B018-2E59C64B21B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5244" y="2712232"/>
            <a:ext cx="1666756" cy="166675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68236A9-25AB-224A-8F68-6B65437FC4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 rot="10800000">
            <a:off x="9708044" y="6029283"/>
            <a:ext cx="817200" cy="81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26E6DF-2081-1641-BA63-170A03F2FFD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08044" y="4387181"/>
            <a:ext cx="817200" cy="8172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C225DC4-8C41-574D-A301-81CE7F049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2375" y="5514975"/>
            <a:ext cx="3895725" cy="677863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Een verschuifbare </a:t>
            </a:r>
            <a:r>
              <a:rPr lang="nl-NL" err="1"/>
              <a:t>subkop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98404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096" y="738857"/>
            <a:ext cx="8567920" cy="756738"/>
          </a:xfrm>
        </p:spPr>
        <p:txBody>
          <a:bodyPr anchor="t" anchorCtr="0"/>
          <a:lstStyle>
            <a:lvl1pPr algn="l">
              <a:defRPr sz="4800" b="1" i="0">
                <a:solidFill>
                  <a:schemeClr val="tx1"/>
                </a:solidFill>
                <a:latin typeface="Px Grotesk" panose="02060503030000020004" pitchFamily="18" charset="77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6511D4-71A3-E54E-83C2-91125A1660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0" t="29748" r="62895" b="63543"/>
          <a:stretch/>
        </p:blipFill>
        <p:spPr>
          <a:xfrm>
            <a:off x="792000" y="902524"/>
            <a:ext cx="554524" cy="422435"/>
          </a:xfrm>
          <a:prstGeom prst="rect">
            <a:avLst/>
          </a:prstGeom>
        </p:spPr>
      </p:pic>
      <p:sp>
        <p:nvSpPr>
          <p:cNvPr id="20" name="Tijdelijke aanduiding voor tekst 13">
            <a:extLst>
              <a:ext uri="{FF2B5EF4-FFF2-40B4-BE49-F238E27FC236}">
                <a16:creationId xmlns:a16="http://schemas.microsoft.com/office/drawing/2014/main" id="{E456ADDF-E1F2-8F4D-B855-A3B12A653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63171" y="5981846"/>
            <a:ext cx="1548000" cy="471600"/>
          </a:xfrm>
          <a:blipFill>
            <a:blip r:embed="rId6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" name="Rechthoekige driehoek 2">
            <a:extLst>
              <a:ext uri="{FF2B5EF4-FFF2-40B4-BE49-F238E27FC236}">
                <a16:creationId xmlns:a16="http://schemas.microsoft.com/office/drawing/2014/main" id="{AA2D19CF-DD6E-FF4E-88A9-FF4DE473889E}"/>
              </a:ext>
            </a:extLst>
          </p:cNvPr>
          <p:cNvSpPr/>
          <p:nvPr userDrawn="1"/>
        </p:nvSpPr>
        <p:spPr>
          <a:xfrm rot="16200000">
            <a:off x="10333761" y="314624"/>
            <a:ext cx="761335" cy="76133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7">
            <a:extLst>
              <a:ext uri="{FF2B5EF4-FFF2-40B4-BE49-F238E27FC236}">
                <a16:creationId xmlns:a16="http://schemas.microsoft.com/office/drawing/2014/main" id="{9848AB3F-FA8B-AC4D-9B80-940C6BB7441C}"/>
              </a:ext>
            </a:extLst>
          </p:cNvPr>
          <p:cNvSpPr/>
          <p:nvPr userDrawn="1"/>
        </p:nvSpPr>
        <p:spPr>
          <a:xfrm rot="5400000">
            <a:off x="11095096" y="-515535"/>
            <a:ext cx="1592078" cy="159207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134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096" y="738857"/>
            <a:ext cx="8567920" cy="756738"/>
          </a:xfrm>
        </p:spPr>
        <p:txBody>
          <a:bodyPr anchor="t" anchorCtr="0"/>
          <a:lstStyle>
            <a:lvl1pPr algn="l">
              <a:defRPr sz="4800" b="1" i="0">
                <a:solidFill>
                  <a:schemeClr val="tx1"/>
                </a:solidFill>
                <a:latin typeface="Px Grotesk" panose="02060503030000020004" pitchFamily="18" charset="77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6511D4-71A3-E54E-83C2-91125A1660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902524"/>
            <a:ext cx="554524" cy="422435"/>
          </a:xfrm>
          <a:prstGeom prst="rect">
            <a:avLst/>
          </a:prstGeom>
        </p:spPr>
      </p:pic>
      <p:sp>
        <p:nvSpPr>
          <p:cNvPr id="20" name="Tijdelijke aanduiding voor tekst 13">
            <a:extLst>
              <a:ext uri="{FF2B5EF4-FFF2-40B4-BE49-F238E27FC236}">
                <a16:creationId xmlns:a16="http://schemas.microsoft.com/office/drawing/2014/main" id="{E456ADDF-E1F2-8F4D-B855-A3B12A653B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63171" y="5981846"/>
            <a:ext cx="1548000" cy="471600"/>
          </a:xfrm>
          <a:blipFill>
            <a:blip r:embed="rId6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" name="Rechthoekige driehoek 2">
            <a:extLst>
              <a:ext uri="{FF2B5EF4-FFF2-40B4-BE49-F238E27FC236}">
                <a16:creationId xmlns:a16="http://schemas.microsoft.com/office/drawing/2014/main" id="{AA2D19CF-DD6E-FF4E-88A9-FF4DE473889E}"/>
              </a:ext>
            </a:extLst>
          </p:cNvPr>
          <p:cNvSpPr/>
          <p:nvPr userDrawn="1"/>
        </p:nvSpPr>
        <p:spPr>
          <a:xfrm rot="16200000">
            <a:off x="10333761" y="314624"/>
            <a:ext cx="761335" cy="76133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7">
            <a:extLst>
              <a:ext uri="{FF2B5EF4-FFF2-40B4-BE49-F238E27FC236}">
                <a16:creationId xmlns:a16="http://schemas.microsoft.com/office/drawing/2014/main" id="{9848AB3F-FA8B-AC4D-9B80-940C6BB7441C}"/>
              </a:ext>
            </a:extLst>
          </p:cNvPr>
          <p:cNvSpPr/>
          <p:nvPr userDrawn="1"/>
        </p:nvSpPr>
        <p:spPr>
          <a:xfrm rot="5400000">
            <a:off x="11095096" y="-515535"/>
            <a:ext cx="1592078" cy="159207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6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. Modelpagin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1260000"/>
            <a:ext cx="9585182" cy="781791"/>
          </a:xfrm>
        </p:spPr>
        <p:txBody>
          <a:bodyPr anchor="t" anchorCtr="0"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/>
              <a:t>Titel model</a:t>
            </a:r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1B387DFA-586D-4F4F-BD8F-FACCF951FB37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ige driehoek 3">
            <a:extLst>
              <a:ext uri="{FF2B5EF4-FFF2-40B4-BE49-F238E27FC236}">
                <a16:creationId xmlns:a16="http://schemas.microsoft.com/office/drawing/2014/main" id="{9F7CB3DC-DA1D-3244-BB69-2723B8A61205}"/>
              </a:ext>
            </a:extLst>
          </p:cNvPr>
          <p:cNvSpPr/>
          <p:nvPr userDrawn="1"/>
        </p:nvSpPr>
        <p:spPr>
          <a:xfrm rot="16200000">
            <a:off x="10608000" y="792000"/>
            <a:ext cx="792000" cy="7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E720AD-AB34-864D-A191-1CEEEE3F1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399998" y="1584000"/>
            <a:ext cx="792001" cy="7920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39A7D0-E414-9643-B2DC-EB350F5784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65999"/>
            <a:ext cx="792001" cy="7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966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inition">
    <p:bg>
      <p:bgPr>
        <a:solidFill>
          <a:srgbClr val="00A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9999" y="1260000"/>
            <a:ext cx="7799695" cy="877871"/>
          </a:xfrm>
        </p:spPr>
        <p:txBody>
          <a:bodyPr anchor="ctr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AI Ethics</a:t>
            </a:r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3533669-79F4-0C4C-9543-DCD08D3C6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1375985" y="6041984"/>
            <a:ext cx="816014" cy="81601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901C031-78DD-C748-82F9-EF4548CBB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943" y="5226283"/>
            <a:ext cx="2236057" cy="16317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93F9BEE-B784-3A49-A91B-C41955F9EC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0800000">
            <a:off x="11375985" y="4410032"/>
            <a:ext cx="816014" cy="816014"/>
          </a:xfrm>
          <a:prstGeom prst="rect">
            <a:avLst/>
          </a:prstGeom>
        </p:spPr>
      </p:pic>
      <p:sp>
        <p:nvSpPr>
          <p:cNvPr id="17" name="Ondertitel 2">
            <a:extLst>
              <a:ext uri="{FF2B5EF4-FFF2-40B4-BE49-F238E27FC236}">
                <a16:creationId xmlns:a16="http://schemas.microsoft.com/office/drawing/2014/main" id="{D797A6AC-D80A-AC42-B422-115E3A1AEB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9999" y="3357951"/>
            <a:ext cx="7799694" cy="292017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2400" b="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AI ethics as a set of values, principles and techniques that employ widely accepted standards of right and wrong to guide moral conduct in the development and use of AI technologies.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A33641-9C16-AA48-8DE0-7F78FDDC9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58785" y="5224546"/>
            <a:ext cx="817200" cy="817200"/>
          </a:xfrm>
          <a:prstGeom prst="rect">
            <a:avLst/>
          </a:prstGeom>
        </p:spPr>
      </p:pic>
      <p:sp>
        <p:nvSpPr>
          <p:cNvPr id="10" name="Ondertitel 2">
            <a:extLst>
              <a:ext uri="{FF2B5EF4-FFF2-40B4-BE49-F238E27FC236}">
                <a16:creationId xmlns:a16="http://schemas.microsoft.com/office/drawing/2014/main" id="{98E0CBA9-2F88-7849-82A8-E5BF91042797}"/>
              </a:ext>
            </a:extLst>
          </p:cNvPr>
          <p:cNvSpPr txBox="1">
            <a:spLocks/>
          </p:cNvSpPr>
          <p:nvPr userDrawn="1"/>
        </p:nvSpPr>
        <p:spPr>
          <a:xfrm>
            <a:off x="1259999" y="2299116"/>
            <a:ext cx="7799694" cy="8224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2400" b="0" i="0" u="none" strike="noStrike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DEFINITION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F33923CB-9952-B944-925F-68891D7D3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0000" y="900000"/>
            <a:ext cx="270000" cy="2232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61762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0175" y="1334530"/>
            <a:ext cx="10692712" cy="626076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568411" y="2268279"/>
            <a:ext cx="10676237" cy="4158512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021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/>
              <a:t>Title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70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19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8" r:id="rId23"/>
    <p:sldLayoutId id="2147483700" r:id="rId24"/>
    <p:sldLayoutId id="2147483701" r:id="rId25"/>
    <p:sldLayoutId id="2147483702" r:id="rId26"/>
    <p:sldLayoutId id="2147483703" r:id="rId27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vincent.goris@infosuppor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24" Type="http://schemas.openxmlformats.org/officeDocument/2006/relationships/image" Target="../media/image131.sv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2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5.svg"/><Relationship Id="rId11" Type="http://schemas.openxmlformats.org/officeDocument/2006/relationships/image" Target="../media/image118.png"/><Relationship Id="rId24" Type="http://schemas.openxmlformats.org/officeDocument/2006/relationships/image" Target="../media/image131.sv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36.svg"/><Relationship Id="rId22" Type="http://schemas.openxmlformats.org/officeDocument/2006/relationships/image" Target="../media/image13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24" Type="http://schemas.openxmlformats.org/officeDocument/2006/relationships/image" Target="../media/image131.sv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els.Nagle@infosuppor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3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24" Type="http://schemas.openxmlformats.org/officeDocument/2006/relationships/image" Target="../media/image131.sv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2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24" Type="http://schemas.openxmlformats.org/officeDocument/2006/relationships/image" Target="../media/image131.sv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29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6.png"/><Relationship Id="rId5" Type="http://schemas.openxmlformats.org/officeDocument/2006/relationships/image" Target="../media/image75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Niels.Nagle@infosupport.com" TargetMode="External"/><Relationship Id="rId7" Type="http://schemas.openxmlformats.org/officeDocument/2006/relationships/image" Target="../media/image15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linkedin.com/in/vincent-goris" TargetMode="External"/><Relationship Id="rId5" Type="http://schemas.openxmlformats.org/officeDocument/2006/relationships/hyperlink" Target="mailto:Vincent.Goris@infosupport.com" TargetMode="External"/><Relationship Id="rId4" Type="http://schemas.openxmlformats.org/officeDocument/2006/relationships/hyperlink" Target="http://www.linkedin.com/in/nielsnagl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qlb.it/?1263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12" Type="http://schemas.openxmlformats.org/officeDocument/2006/relationships/image" Target="../media/image91.png"/><Relationship Id="rId2" Type="http://schemas.openxmlformats.org/officeDocument/2006/relationships/image" Target="../media/image93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5.png"/><Relationship Id="rId5" Type="http://schemas.openxmlformats.org/officeDocument/2006/relationships/image" Target="../media/image92.png"/><Relationship Id="rId15" Type="http://schemas.openxmlformats.org/officeDocument/2006/relationships/image" Target="../media/image167.png"/><Relationship Id="rId10" Type="http://schemas.openxmlformats.org/officeDocument/2006/relationships/image" Target="../media/image7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Relationship Id="rId1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From </a:t>
            </a:r>
            <a:r>
              <a:rPr lang="en-GB" err="1"/>
              <a:t>Devops</a:t>
            </a:r>
            <a:r>
              <a:rPr lang="en-GB"/>
              <a:t> for data to </a:t>
            </a:r>
            <a:r>
              <a:rPr lang="en-GB" err="1"/>
              <a:t>DataOps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Niels Naglé &amp; Vincent Goris</a:t>
            </a:r>
          </a:p>
        </p:txBody>
      </p:sp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93F-10A6-9EA7-8037-5159FCBD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454" y="844284"/>
            <a:ext cx="7389264" cy="4946915"/>
          </a:xfrm>
        </p:spPr>
        <p:txBody>
          <a:bodyPr>
            <a:normAutofit/>
          </a:bodyPr>
          <a:lstStyle/>
          <a:p>
            <a:r>
              <a:rPr lang="de-DE" sz="6000" err="1"/>
              <a:t>DevOps</a:t>
            </a:r>
            <a:r>
              <a:rPr lang="de-DE" sz="6000"/>
              <a:t> </a:t>
            </a:r>
            <a:br>
              <a:rPr lang="de-DE" sz="6000"/>
            </a:br>
            <a:r>
              <a:rPr lang="de-DE" sz="6000" err="1"/>
              <a:t>vs</a:t>
            </a:r>
            <a:r>
              <a:rPr lang="de-DE" sz="6000"/>
              <a:t> Database </a:t>
            </a:r>
            <a:r>
              <a:rPr lang="de-DE" sz="6000" err="1"/>
              <a:t>DevOps</a:t>
            </a:r>
            <a:r>
              <a:rPr lang="de-DE" sz="6000"/>
              <a:t> </a:t>
            </a:r>
            <a:r>
              <a:rPr lang="de-DE" sz="6000" err="1"/>
              <a:t>vs</a:t>
            </a:r>
            <a:r>
              <a:rPr lang="de-DE" sz="6000"/>
              <a:t> </a:t>
            </a:r>
            <a:r>
              <a:rPr lang="de-DE" sz="6000" err="1"/>
              <a:t>DataOps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47CE-41CF-2239-CF28-9C97DDC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094" y="761277"/>
            <a:ext cx="9010706" cy="3617165"/>
          </a:xfrm>
        </p:spPr>
        <p:txBody>
          <a:bodyPr>
            <a:normAutofit/>
          </a:bodyPr>
          <a:lstStyle/>
          <a:p>
            <a:r>
              <a:rPr lang="nl-NL">
                <a:latin typeface="Congenial"/>
              </a:rPr>
              <a:t>'</a:t>
            </a:r>
            <a:r>
              <a:rPr lang="en-US">
                <a:latin typeface="Congenial"/>
              </a:rPr>
              <a:t>DevOps is the ‘father’ of </a:t>
            </a:r>
            <a:r>
              <a:rPr lang="en-US" err="1">
                <a:latin typeface="Congenial"/>
              </a:rPr>
              <a:t>DataOps</a:t>
            </a:r>
            <a:r>
              <a:rPr lang="nl-NL">
                <a:latin typeface="Congenial"/>
              </a:rPr>
              <a:t>'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87550-983E-3332-7B82-E6A1E55C4182}"/>
              </a:ext>
            </a:extLst>
          </p:cNvPr>
          <p:cNvSpPr txBox="1">
            <a:spLocks/>
          </p:cNvSpPr>
          <p:nvPr/>
        </p:nvSpPr>
        <p:spPr>
          <a:xfrm>
            <a:off x="2793035" y="5042276"/>
            <a:ext cx="7196424" cy="33054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32500" lnSpcReduction="20000"/>
          </a:bodyPr>
          <a:lstStyle>
            <a:lvl1pPr>
              <a:lnSpc>
                <a:spcPct val="105000"/>
              </a:lnSpc>
              <a:spcBef>
                <a:spcPct val="0"/>
              </a:spcBef>
              <a:buNone/>
              <a:defRPr sz="6600" b="1">
                <a:solidFill>
                  <a:srgbClr val="19083B"/>
                </a:solidFill>
                <a:latin typeface="Congenial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Peter </a:t>
            </a:r>
            <a:r>
              <a:rPr lang="nl-NL" err="1"/>
              <a:t>Travkin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8050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78D44-2783-36AA-84F4-48A19960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DevOps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E65310-A595-F7D0-212A-DAB50FFBD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cs typeface="Calibri"/>
              </a:rPr>
              <a:t>Shared </a:t>
            </a:r>
            <a:r>
              <a:rPr lang="nl-NL" err="1">
                <a:cs typeface="Calibri"/>
              </a:rPr>
              <a:t>Responsibility</a:t>
            </a:r>
          </a:p>
          <a:p>
            <a:r>
              <a:rPr lang="nl-NL" err="1">
                <a:cs typeface="Calibri"/>
              </a:rPr>
              <a:t>Automating</a:t>
            </a:r>
            <a:r>
              <a:rPr lang="nl-NL">
                <a:cs typeface="Calibri"/>
              </a:rPr>
              <a:t>, Monitoring </a:t>
            </a:r>
            <a:r>
              <a:rPr lang="nl-NL" err="1">
                <a:cs typeface="Calibri"/>
              </a:rPr>
              <a:t>and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Testing</a:t>
            </a:r>
          </a:p>
          <a:p>
            <a:r>
              <a:rPr lang="nl-NL" err="1">
                <a:cs typeface="Calibri"/>
              </a:rPr>
              <a:t>Shortened</a:t>
            </a:r>
            <a:r>
              <a:rPr lang="nl-NL">
                <a:cs typeface="Calibri"/>
              </a:rPr>
              <a:t> release </a:t>
            </a:r>
            <a:r>
              <a:rPr lang="nl-NL" err="1">
                <a:cs typeface="Calibri"/>
              </a:rPr>
              <a:t>cycle</a:t>
            </a:r>
          </a:p>
          <a:p>
            <a:r>
              <a:rPr lang="nl-NL">
                <a:cs typeface="Calibri"/>
              </a:rPr>
              <a:t>Feedback </a:t>
            </a:r>
            <a:r>
              <a:rPr lang="nl-NL" err="1">
                <a:cs typeface="Calibri"/>
              </a:rPr>
              <a:t>cycle</a:t>
            </a:r>
          </a:p>
          <a:p>
            <a:r>
              <a:rPr lang="nl-NL">
                <a:cs typeface="Calibri"/>
              </a:rPr>
              <a:t>More </a:t>
            </a:r>
            <a:r>
              <a:rPr lang="nl-NL" err="1">
                <a:cs typeface="Calibri"/>
              </a:rPr>
              <a:t>value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for</a:t>
            </a:r>
            <a:r>
              <a:rPr lang="nl-NL">
                <a:cs typeface="Calibri"/>
              </a:rPr>
              <a:t> customer</a:t>
            </a:r>
            <a:endParaRPr lang="nl-NL"/>
          </a:p>
        </p:txBody>
      </p:sp>
      <p:pic>
        <p:nvPicPr>
          <p:cNvPr id="5" name="Picture 9" descr="Afbeelding met tekst, cirkel, schermopname, Graphics&#10;&#10;Automatisch gegenereerde beschrijving">
            <a:extLst>
              <a:ext uri="{FF2B5EF4-FFF2-40B4-BE49-F238E27FC236}">
                <a16:creationId xmlns:a16="http://schemas.microsoft.com/office/drawing/2014/main" id="{C601E916-B766-A915-1C96-9399367F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08" y="3586972"/>
            <a:ext cx="5684778" cy="2131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204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DC5DBA-919E-297D-E987-9B43853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4710000" cy="2016000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5400">
                <a:latin typeface="+mj-lt"/>
                <a:ea typeface="+mj-ea"/>
                <a:cs typeface="+mj-cs"/>
              </a:rPr>
              <a:t>DevOps in practice</a:t>
            </a:r>
            <a:endParaRPr lang="nl-NL"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EAF61F-53A2-3421-F7F0-6D3DF37D2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934000"/>
            <a:ext cx="9864000" cy="32220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Everything automated</a:t>
            </a:r>
            <a:endParaRPr lang="nl-NL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Git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CI/CD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Multiple times a day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DTAP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/>
            </a:pPr>
            <a:r>
              <a:rPr lang="en-US" sz="2200" dirty="0" err="1">
                <a:solidFill>
                  <a:srgbClr val="000000"/>
                </a:solidFill>
                <a:latin typeface="Calibri"/>
                <a:cs typeface="Calibri"/>
              </a:rPr>
              <a:t>Unittests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lang="en-US" sz="2200" dirty="0" err="1">
                <a:solidFill>
                  <a:srgbClr val="000000"/>
                </a:solidFill>
                <a:latin typeface="Calibri"/>
                <a:cs typeface="Calibri"/>
              </a:rPr>
              <a:t>specflow</a:t>
            </a:r>
            <a:endParaRPr lang="en-US" dirty="0"/>
          </a:p>
        </p:txBody>
      </p:sp>
      <p:pic>
        <p:nvPicPr>
          <p:cNvPr id="2" name="Afbeelding 1" descr="A large airplane factory using smart automation to increase the output of new planes, made from lego's">
            <a:extLst>
              <a:ext uri="{FF2B5EF4-FFF2-40B4-BE49-F238E27FC236}">
                <a16:creationId xmlns:a16="http://schemas.microsoft.com/office/drawing/2014/main" id="{69F17BBC-4DB7-F7F4-4C8E-10087499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75" y="0"/>
            <a:ext cx="687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DC5DBA-919E-297D-E987-9B43853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4710000" cy="2016000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5400">
                <a:ea typeface="+mj-ea"/>
                <a:cs typeface="Arial"/>
              </a:rPr>
              <a:t>Data project issues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EAF61F-53A2-3421-F7F0-6D3DF37D2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7228" y="3072614"/>
            <a:ext cx="9864000" cy="32220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1460" defTabSz="914400">
              <a:spcAft>
                <a:spcPts val="800"/>
              </a:spcAft>
            </a:pPr>
            <a:r>
              <a:rPr lang="en-US" sz="2200"/>
              <a:t>Changes in production</a:t>
            </a:r>
            <a:endParaRPr lang="en-US" sz="2200">
              <a:cs typeface="Arial"/>
            </a:endParaRPr>
          </a:p>
          <a:p>
            <a:pPr indent="-251460" defTabSz="914400">
              <a:spcAft>
                <a:spcPts val="800"/>
              </a:spcAft>
            </a:pPr>
            <a:r>
              <a:rPr lang="en-US" sz="2200"/>
              <a:t>One time use solutions</a:t>
            </a:r>
            <a:endParaRPr lang="en-US" sz="2200">
              <a:cs typeface="Arial"/>
            </a:endParaRPr>
          </a:p>
        </p:txBody>
      </p:sp>
      <p:pic>
        <p:nvPicPr>
          <p:cNvPr id="2052" name="Picture 4" descr="burning server rack made from Lego's">
            <a:extLst>
              <a:ext uri="{FF2B5EF4-FFF2-40B4-BE49-F238E27FC236}">
                <a16:creationId xmlns:a16="http://schemas.microsoft.com/office/drawing/2014/main" id="{3CD324BF-0EBF-758A-F040-75E5F39F32A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811363" y="0"/>
            <a:ext cx="687863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9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DC5DBA-919E-297D-E987-9B43853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5328000" cy="2016000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5400">
                <a:latin typeface="+mj-lt"/>
                <a:ea typeface="+mj-ea"/>
                <a:cs typeface="+mj-cs"/>
              </a:rPr>
              <a:t>Data project issues</a:t>
            </a:r>
            <a:endParaRPr lang="nl-NL"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EAF61F-53A2-3421-F7F0-6D3DF37D2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934000"/>
            <a:ext cx="9864000" cy="32220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defTabSz="914400">
              <a:spcAft>
                <a:spcPts val="800"/>
              </a:spcAft>
              <a:buNone/>
            </a:pPr>
            <a:r>
              <a:rPr lang="en-US" sz="2200">
                <a:cs typeface="Arial"/>
              </a:rPr>
              <a:t>Versioning: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Database1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Database2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Database2.final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Database2.4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Database2.reallyfinal</a:t>
            </a:r>
          </a:p>
          <a:p>
            <a:pPr indent="-25146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Arial"/>
                <a:cs typeface="Calibri"/>
              </a:rPr>
              <a:t>Database2.final.final</a:t>
            </a:r>
            <a:endParaRPr lang="en-US">
              <a:latin typeface="Arial"/>
            </a:endParaRPr>
          </a:p>
        </p:txBody>
      </p:sp>
      <p:pic>
        <p:nvPicPr>
          <p:cNvPr id="3" name="Picture 4" descr="slightly different versions of the same plane parked next to eachother. Each plane should have a single element that is clearly different from the other parkerd airplanes">
            <a:extLst>
              <a:ext uri="{FF2B5EF4-FFF2-40B4-BE49-F238E27FC236}">
                <a16:creationId xmlns:a16="http://schemas.microsoft.com/office/drawing/2014/main" id="{61269772-EACE-7452-4457-0635BFDA1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6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D35F70-61D8-2E37-6CF8-A7D4067667EA}"/>
              </a:ext>
            </a:extLst>
          </p:cNvPr>
          <p:cNvSpPr txBox="1">
            <a:spLocks/>
          </p:cNvSpPr>
          <p:nvPr/>
        </p:nvSpPr>
        <p:spPr>
          <a:xfrm>
            <a:off x="974493" y="640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Database DevOps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4C0171-4ECB-53E3-9B85-DBBF1578E89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70416521"/>
              </p:ext>
            </p:extLst>
          </p:nvPr>
        </p:nvGraphicFramePr>
        <p:xfrm>
          <a:off x="1867620" y="2209688"/>
          <a:ext cx="862512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513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D35F70-61D8-2E37-6CF8-A7D4067667EA}"/>
              </a:ext>
            </a:extLst>
          </p:cNvPr>
          <p:cNvSpPr txBox="1">
            <a:spLocks/>
          </p:cNvSpPr>
          <p:nvPr/>
        </p:nvSpPr>
        <p:spPr>
          <a:xfrm>
            <a:off x="974493" y="640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CI/CD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25DFB39-0E4B-079D-8891-50F9053B8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784926"/>
              </p:ext>
            </p:extLst>
          </p:nvPr>
        </p:nvGraphicFramePr>
        <p:xfrm>
          <a:off x="1646640" y="2440910"/>
          <a:ext cx="8541300" cy="3776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132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4354-2A22-70ED-A593-5EC4375E2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946000"/>
            <a:ext cx="9864000" cy="34680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1460" defTabSz="914400">
              <a:spcAft>
                <a:spcPts val="800"/>
              </a:spcAft>
            </a:pPr>
            <a:r>
              <a:rPr lang="en-US" sz="2200"/>
              <a:t>Beyond Database DevOps</a:t>
            </a:r>
            <a:endParaRPr lang="nl-NL"/>
          </a:p>
          <a:p>
            <a:pPr indent="-251460" defTabSz="914400">
              <a:spcAft>
                <a:spcPts val="800"/>
              </a:spcAft>
            </a:pPr>
            <a:endParaRPr lang="en-US" sz="2200"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67584-A563-7492-A5A6-947F40DE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4194000" cy="2010000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5400">
                <a:latin typeface="+mj-lt"/>
                <a:ea typeface="+mj-ea"/>
                <a:cs typeface="+mj-cs"/>
              </a:rPr>
              <a:t>What is </a:t>
            </a:r>
            <a:r>
              <a:rPr lang="en-US" sz="5400" err="1">
                <a:latin typeface="+mj-lt"/>
                <a:ea typeface="+mj-ea"/>
                <a:cs typeface="+mj-cs"/>
              </a:rPr>
              <a:t>DataOps</a:t>
            </a:r>
            <a:r>
              <a:rPr lang="en-US" sz="540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1026" name="Picture 2" descr="DataOps visualized using Lego's">
            <a:extLst>
              <a:ext uri="{FF2B5EF4-FFF2-40B4-BE49-F238E27FC236}">
                <a16:creationId xmlns:a16="http://schemas.microsoft.com/office/drawing/2014/main" id="{AA484F06-2100-AFA0-CF62-BFEBFBAD5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899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1049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792D33-549F-F475-282A-D1DAD4524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031835"/>
              </p:ext>
            </p:extLst>
          </p:nvPr>
        </p:nvGraphicFramePr>
        <p:xfrm>
          <a:off x="1164000" y="-169800"/>
          <a:ext cx="8112000" cy="59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3" name="Tekstvak 372">
            <a:extLst>
              <a:ext uri="{FF2B5EF4-FFF2-40B4-BE49-F238E27FC236}">
                <a16:creationId xmlns:a16="http://schemas.microsoft.com/office/drawing/2014/main" id="{ACE4A443-F274-B9A2-C083-8FCB238D20B2}"/>
              </a:ext>
            </a:extLst>
          </p:cNvPr>
          <p:cNvSpPr txBox="1"/>
          <p:nvPr/>
        </p:nvSpPr>
        <p:spPr>
          <a:xfrm>
            <a:off x="62874" y="5394030"/>
            <a:ext cx="345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dirty="0">
                <a:cs typeface="Arial"/>
              </a:rPr>
              <a:t>Database </a:t>
            </a:r>
            <a:r>
              <a:rPr lang="nl-NL" sz="2800" dirty="0" err="1">
                <a:cs typeface="Arial"/>
              </a:rPr>
              <a:t>DevOps</a:t>
            </a:r>
            <a:endParaRPr lang="nl-NL" sz="2800" dirty="0">
              <a:cs typeface="Arial"/>
            </a:endParaRPr>
          </a:p>
        </p:txBody>
      </p:sp>
      <p:sp>
        <p:nvSpPr>
          <p:cNvPr id="374" name="Tekstvak 373">
            <a:extLst>
              <a:ext uri="{FF2B5EF4-FFF2-40B4-BE49-F238E27FC236}">
                <a16:creationId xmlns:a16="http://schemas.microsoft.com/office/drawing/2014/main" id="{3DC17B80-AE9E-3290-3CC0-0B10B5A2791A}"/>
              </a:ext>
            </a:extLst>
          </p:cNvPr>
          <p:cNvSpPr txBox="1"/>
          <p:nvPr/>
        </p:nvSpPr>
        <p:spPr>
          <a:xfrm>
            <a:off x="9260874" y="876030"/>
            <a:ext cx="2929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5000" b="1" dirty="0" err="1">
                <a:cs typeface="Arial"/>
              </a:rPr>
              <a:t>DataOps</a:t>
            </a:r>
            <a:endParaRPr lang="nl-NL" sz="5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07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err="1">
                <a:solidFill>
                  <a:schemeClr val="bg1"/>
                </a:solidFill>
              </a:rPr>
              <a:t>From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DevOps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for</a:t>
            </a:r>
            <a:r>
              <a:rPr lang="de-DE" b="1">
                <a:solidFill>
                  <a:schemeClr val="bg1"/>
                </a:solidFill>
              </a:rPr>
              <a:t> Data </a:t>
            </a:r>
            <a:r>
              <a:rPr lang="de-DE" b="1" err="1">
                <a:solidFill>
                  <a:schemeClr val="bg1"/>
                </a:solidFill>
              </a:rPr>
              <a:t>to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DataOps</a:t>
            </a:r>
            <a:br>
              <a:rPr lang="de-DE"/>
            </a:br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92000" y="3712400"/>
            <a:ext cx="9648000" cy="1545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de-DE" sz="2400">
                <a:solidFill>
                  <a:schemeClr val="bg1"/>
                </a:solidFill>
              </a:rPr>
              <a:t>Niels Naglé &amp; Vincent Goris	</a:t>
            </a:r>
          </a:p>
          <a:p>
            <a:pPr>
              <a:spcAft>
                <a:spcPts val="800"/>
              </a:spcAft>
            </a:pPr>
            <a:r>
              <a:rPr lang="de-DE" sz="2400">
                <a:solidFill>
                  <a:schemeClr val="bg1"/>
                </a:solidFill>
              </a:rPr>
              <a:t>Info Support </a:t>
            </a:r>
            <a:r>
              <a:rPr lang="de-DE" sz="2400" err="1">
                <a:solidFill>
                  <a:schemeClr val="bg1"/>
                </a:solidFill>
              </a:rPr>
              <a:t>Nederland</a:t>
            </a:r>
            <a:endParaRPr lang="de-DE" sz="2400">
              <a:solidFill>
                <a:schemeClr val="bg1"/>
              </a:solidFill>
            </a:endParaRPr>
          </a:p>
        </p:txBody>
      </p:sp>
      <p:pic>
        <p:nvPicPr>
          <p:cNvPr id="1026" name="Picture 2" descr="A small old fashioned plane parked next to a huge modern jet airplane with a engelish village in the shire in the background">
            <a:extLst>
              <a:ext uri="{FF2B5EF4-FFF2-40B4-BE49-F238E27FC236}">
                <a16:creationId xmlns:a16="http://schemas.microsoft.com/office/drawing/2014/main" id="{16BC5F25-F5BC-A674-9F25-A9B2ED71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440" y="2519440"/>
            <a:ext cx="4338561" cy="43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A35F9207-C00F-834C-F7E8-D0FEF4F025D2}"/>
              </a:ext>
            </a:extLst>
          </p:cNvPr>
          <p:cNvGrpSpPr/>
          <p:nvPr/>
        </p:nvGrpSpPr>
        <p:grpSpPr>
          <a:xfrm>
            <a:off x="3140929" y="713309"/>
            <a:ext cx="5910143" cy="5428949"/>
            <a:chOff x="3140929" y="1133309"/>
            <a:chExt cx="5910143" cy="5428949"/>
          </a:xfrm>
        </p:grpSpPr>
        <p:grpSp>
          <p:nvGrpSpPr>
            <p:cNvPr id="4" name="Groep 7">
              <a:extLst>
                <a:ext uri="{FF2B5EF4-FFF2-40B4-BE49-F238E27FC236}">
                  <a16:creationId xmlns:a16="http://schemas.microsoft.com/office/drawing/2014/main" id="{41CD4515-50AA-654D-6848-E06B19BE9660}"/>
                </a:ext>
              </a:extLst>
            </p:cNvPr>
            <p:cNvGrpSpPr/>
            <p:nvPr/>
          </p:nvGrpSpPr>
          <p:grpSpPr>
            <a:xfrm>
              <a:off x="3140929" y="1133309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28B964A-4114-AB40-448D-8CB0064CB8FF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dirty="0" err="1">
                    <a:cs typeface="Calibri"/>
                  </a:rPr>
                  <a:t>DataOps</a:t>
                </a:r>
                <a:endParaRPr lang="en-US" sz="1600" dirty="0">
                  <a:cs typeface="Calibri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B73C4779-06ED-3E35-0DE0-D3B9EBF11A41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869B23EF-4DF1-A1DC-FFD9-97BB736D2E53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8" name="Groep 17">
              <a:extLst>
                <a:ext uri="{FF2B5EF4-FFF2-40B4-BE49-F238E27FC236}">
                  <a16:creationId xmlns:a16="http://schemas.microsoft.com/office/drawing/2014/main" id="{930F1AE7-AB2B-837D-3A80-6C8541D6D5B0}"/>
                </a:ext>
              </a:extLst>
            </p:cNvPr>
            <p:cNvGrpSpPr/>
            <p:nvPr/>
          </p:nvGrpSpPr>
          <p:grpSpPr>
            <a:xfrm>
              <a:off x="4034940" y="3195299"/>
              <a:ext cx="4054369" cy="3366959"/>
              <a:chOff x="3812580" y="2336050"/>
              <a:chExt cx="1970213" cy="1270903"/>
            </a:xfrm>
            <a:solidFill>
              <a:srgbClr val="2D82DB"/>
            </a:solidFill>
          </p:grpSpPr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B4E6C794-1F3B-4D8D-E12E-3B792C2C986E}"/>
                  </a:ext>
                </a:extLst>
              </p:cNvPr>
              <p:cNvSpPr/>
              <p:nvPr/>
            </p:nvSpPr>
            <p:spPr>
              <a:xfrm>
                <a:off x="3812580" y="2471089"/>
                <a:ext cx="1970213" cy="113586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     </a:t>
                </a:r>
                <a:r>
                  <a:rPr lang="en-US" sz="4000" b="1" dirty="0"/>
                  <a:t>Goals</a:t>
                </a:r>
                <a:endParaRPr lang="nl-NL" sz="4000" b="1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Working Agile</a:t>
                </a:r>
                <a:endParaRPr lang="en-US" sz="1400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Reduce Cycle Time</a:t>
                </a:r>
                <a:endParaRPr lang="en-US" sz="1400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Business Value</a:t>
                </a:r>
                <a:endParaRPr lang="en-US" sz="1400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Automation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Testing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Reuse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Less Accidental complication</a:t>
                </a: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1B8FEFBE-68A0-5639-1623-97CDA169C9E0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DBA0586-BF9D-2523-5034-E2D5D6D20525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12" name="Groep 18">
              <a:extLst>
                <a:ext uri="{FF2B5EF4-FFF2-40B4-BE49-F238E27FC236}">
                  <a16:creationId xmlns:a16="http://schemas.microsoft.com/office/drawing/2014/main" id="{C28C89C1-C82A-B1CB-1F63-3F4182DEEEE4}"/>
                </a:ext>
              </a:extLst>
            </p:cNvPr>
            <p:cNvGrpSpPr/>
            <p:nvPr/>
          </p:nvGrpSpPr>
          <p:grpSpPr>
            <a:xfrm>
              <a:off x="6690445" y="1133309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6BE593D-754A-37C6-CF5E-50747C20EFC7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>
                    <a:cs typeface="Calibri"/>
                  </a:rPr>
                  <a:t>DevOps</a:t>
                </a:r>
                <a:endParaRPr lang="en-US" sz="1600">
                  <a:cs typeface="Calibri"/>
                </a:endParaRPr>
              </a:p>
            </p:txBody>
          </p:sp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860D1469-3CE8-E788-998E-6D487340E99D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10D99027-D490-4B5B-8086-5786EFBA3F3E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cxnSp>
          <p:nvCxnSpPr>
            <p:cNvPr id="16" name="Straight Arrow Connector 11">
              <a:extLst>
                <a:ext uri="{FF2B5EF4-FFF2-40B4-BE49-F238E27FC236}">
                  <a16:creationId xmlns:a16="http://schemas.microsoft.com/office/drawing/2014/main" id="{3DFFCB90-7356-B08D-D006-82068168BA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7698" y="2476773"/>
              <a:ext cx="5877" cy="71969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  <p:cxnSp>
          <p:nvCxnSpPr>
            <p:cNvPr id="17" name="Straight Arrow Connector 11">
              <a:extLst>
                <a:ext uri="{FF2B5EF4-FFF2-40B4-BE49-F238E27FC236}">
                  <a16:creationId xmlns:a16="http://schemas.microsoft.com/office/drawing/2014/main" id="{3098227A-116B-A736-0E70-5962F6BF59FC}"/>
                </a:ext>
              </a:extLst>
            </p:cNvPr>
            <p:cNvCxnSpPr>
              <a:cxnSpLocks/>
            </p:cNvCxnSpPr>
            <p:nvPr/>
          </p:nvCxnSpPr>
          <p:spPr>
            <a:xfrm>
              <a:off x="7416809" y="2475550"/>
              <a:ext cx="4283" cy="69937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</p:grpSp>
      <p:pic>
        <p:nvPicPr>
          <p:cNvPr id="2" name="Picture 1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405EEBF6-EC12-3CED-FB97-7CBD7F2ED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3496" y="3490447"/>
            <a:ext cx="3153551" cy="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AF9D1470-624E-5BB6-5900-5A858594D305}"/>
              </a:ext>
            </a:extLst>
          </p:cNvPr>
          <p:cNvGrpSpPr/>
          <p:nvPr/>
        </p:nvGrpSpPr>
        <p:grpSpPr>
          <a:xfrm>
            <a:off x="2287150" y="963301"/>
            <a:ext cx="7619788" cy="4935724"/>
            <a:chOff x="1729150" y="1149301"/>
            <a:chExt cx="7619788" cy="4935724"/>
          </a:xfrm>
        </p:grpSpPr>
        <p:grpSp>
          <p:nvGrpSpPr>
            <p:cNvPr id="11" name="Groep 18">
              <a:extLst>
                <a:ext uri="{FF2B5EF4-FFF2-40B4-BE49-F238E27FC236}">
                  <a16:creationId xmlns:a16="http://schemas.microsoft.com/office/drawing/2014/main" id="{F8880D79-8729-457E-4443-C248BA491709}"/>
                </a:ext>
              </a:extLst>
            </p:cNvPr>
            <p:cNvGrpSpPr/>
            <p:nvPr/>
          </p:nvGrpSpPr>
          <p:grpSpPr>
            <a:xfrm>
              <a:off x="6130214" y="1149301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F6792A2-ABBE-ECF1-63F8-7992526925C7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>
                    <a:cs typeface="Calibri"/>
                  </a:rPr>
                  <a:t>DevOps</a:t>
                </a:r>
                <a:endParaRPr lang="en-US" sz="1600">
                  <a:cs typeface="Calibri"/>
                </a:endParaRPr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4B219168-0D82-0151-7F21-40C0A5A88994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DE99B8C-1ED5-BC21-83C6-C4A99AF17E31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7" name="Groep 7">
              <a:extLst>
                <a:ext uri="{FF2B5EF4-FFF2-40B4-BE49-F238E27FC236}">
                  <a16:creationId xmlns:a16="http://schemas.microsoft.com/office/drawing/2014/main" id="{B4DEA7BB-A998-6BFD-B791-DDEF709E200C}"/>
                </a:ext>
              </a:extLst>
            </p:cNvPr>
            <p:cNvGrpSpPr/>
            <p:nvPr/>
          </p:nvGrpSpPr>
          <p:grpSpPr>
            <a:xfrm>
              <a:off x="2581857" y="1152737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DE11D351-1D54-6209-43CF-18C708994C7F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err="1">
                    <a:cs typeface="Calibri"/>
                  </a:rPr>
                  <a:t>DataOps</a:t>
                </a:r>
                <a:endParaRPr lang="en-US" sz="1600">
                  <a:cs typeface="Calibri"/>
                </a:endParaRPr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954967B-E242-B619-1CA3-F02D6B8A9CD4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5105A7EB-B027-34FF-5CDD-5ACC2B9C73DD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18" name="Groep 23">
              <a:extLst>
                <a:ext uri="{FF2B5EF4-FFF2-40B4-BE49-F238E27FC236}">
                  <a16:creationId xmlns:a16="http://schemas.microsoft.com/office/drawing/2014/main" id="{A263F8FB-6191-D0CD-1860-2F5627FABBC3}"/>
                </a:ext>
              </a:extLst>
            </p:cNvPr>
            <p:cNvGrpSpPr/>
            <p:nvPr/>
          </p:nvGrpSpPr>
          <p:grpSpPr>
            <a:xfrm>
              <a:off x="1729150" y="3209132"/>
              <a:ext cx="3197467" cy="2875893"/>
              <a:chOff x="3845494" y="2336050"/>
              <a:chExt cx="1891180" cy="1270903"/>
            </a:xfrm>
            <a:solidFill>
              <a:srgbClr val="2D82DB"/>
            </a:solidFill>
          </p:grpSpPr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1C30D193-60FE-2A9D-8ABA-AA091B777625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113586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     </a:t>
                </a:r>
                <a:r>
                  <a:rPr lang="en-US" sz="4000" b="1" dirty="0"/>
                  <a:t>Product</a:t>
                </a:r>
                <a:endParaRPr lang="nl-NL" sz="1400" b="1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Mutating Object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Fluid Data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More Metrics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Data &amp; Release Pipelines</a:t>
                </a:r>
              </a:p>
            </p:txBody>
          </p:sp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E5E97302-A7A7-05B3-7D1C-CA7801BBDB2D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21" name="Rectangle 3">
                <a:extLst>
                  <a:ext uri="{FF2B5EF4-FFF2-40B4-BE49-F238E27FC236}">
                    <a16:creationId xmlns:a16="http://schemas.microsoft.com/office/drawing/2014/main" id="{E9908EC0-09D4-79E4-C1D0-5197C81D4637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22" name="Groep 24">
              <a:extLst>
                <a:ext uri="{FF2B5EF4-FFF2-40B4-BE49-F238E27FC236}">
                  <a16:creationId xmlns:a16="http://schemas.microsoft.com/office/drawing/2014/main" id="{45F4A80D-E821-2521-1E7E-070D7C9E0B13}"/>
                </a:ext>
              </a:extLst>
            </p:cNvPr>
            <p:cNvGrpSpPr/>
            <p:nvPr/>
          </p:nvGrpSpPr>
          <p:grpSpPr>
            <a:xfrm>
              <a:off x="6151471" y="3209132"/>
              <a:ext cx="3197467" cy="2875893"/>
              <a:chOff x="3845494" y="2336050"/>
              <a:chExt cx="1891180" cy="1270903"/>
            </a:xfrm>
            <a:solidFill>
              <a:srgbClr val="2D82DB"/>
            </a:solidFill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831EB034-B6AE-6084-3C17-6CEE0FC58F95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113586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     </a:t>
                </a:r>
                <a:r>
                  <a:rPr lang="en-US" sz="4000" b="1" dirty="0"/>
                  <a:t>Product</a:t>
                </a:r>
                <a:endParaRPr lang="nl-NL" sz="1400" b="1" dirty="0"/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Static Product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Fluid Business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Fewer Metrics</a:t>
                </a:r>
              </a:p>
              <a:p>
                <a:pPr marL="571486" indent="-571486"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cs typeface="Calibri"/>
                  </a:rPr>
                  <a:t>Release Pipelines</a:t>
                </a:r>
              </a:p>
            </p:txBody>
          </p: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7446B3E4-1DD6-A02D-691D-75374C24C30A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E77F07BC-D201-3A3F-1464-4C61A7F2026B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cxnSp>
          <p:nvCxnSpPr>
            <p:cNvPr id="26" name="Straight Arrow Connector 11">
              <a:extLst>
                <a:ext uri="{FF2B5EF4-FFF2-40B4-BE49-F238E27FC236}">
                  <a16:creationId xmlns:a16="http://schemas.microsoft.com/office/drawing/2014/main" id="{C4DBC6D8-D6F3-CA49-B49D-81DBE56D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558" y="2496201"/>
              <a:ext cx="5877" cy="71969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  <p:cxnSp>
          <p:nvCxnSpPr>
            <p:cNvPr id="27" name="Straight Arrow Connector 11">
              <a:extLst>
                <a:ext uri="{FF2B5EF4-FFF2-40B4-BE49-F238E27FC236}">
                  <a16:creationId xmlns:a16="http://schemas.microsoft.com/office/drawing/2014/main" id="{7BAE90E1-D3FD-9D38-B1D7-EEC411E132F6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70" y="2494978"/>
              <a:ext cx="4283" cy="69937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</p:grpSp>
      <p:pic>
        <p:nvPicPr>
          <p:cNvPr id="3" name="Picture 2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753F70B2-9B86-2D76-C37D-DEAF2BD4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96" y="3658119"/>
            <a:ext cx="1332431" cy="22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9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AF9D1470-624E-5BB6-5900-5A858594D305}"/>
              </a:ext>
            </a:extLst>
          </p:cNvPr>
          <p:cNvGrpSpPr/>
          <p:nvPr/>
        </p:nvGrpSpPr>
        <p:grpSpPr>
          <a:xfrm>
            <a:off x="2287150" y="963301"/>
            <a:ext cx="7619788" cy="4935724"/>
            <a:chOff x="1729150" y="1149301"/>
            <a:chExt cx="7619788" cy="4935724"/>
          </a:xfrm>
        </p:grpSpPr>
        <p:grpSp>
          <p:nvGrpSpPr>
            <p:cNvPr id="11" name="Groep 18">
              <a:extLst>
                <a:ext uri="{FF2B5EF4-FFF2-40B4-BE49-F238E27FC236}">
                  <a16:creationId xmlns:a16="http://schemas.microsoft.com/office/drawing/2014/main" id="{F8880D79-8729-457E-4443-C248BA491709}"/>
                </a:ext>
              </a:extLst>
            </p:cNvPr>
            <p:cNvGrpSpPr/>
            <p:nvPr/>
          </p:nvGrpSpPr>
          <p:grpSpPr>
            <a:xfrm>
              <a:off x="6130214" y="1149301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F6792A2-ABBE-ECF1-63F8-7992526925C7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>
                    <a:cs typeface="Calibri"/>
                  </a:rPr>
                  <a:t>DevOps</a:t>
                </a:r>
                <a:endParaRPr lang="en-US" sz="1600">
                  <a:cs typeface="Calibri"/>
                </a:endParaRPr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4B219168-0D82-0151-7F21-40C0A5A88994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1DE99B8C-1ED5-BC21-83C6-C4A99AF17E31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7" name="Groep 7">
              <a:extLst>
                <a:ext uri="{FF2B5EF4-FFF2-40B4-BE49-F238E27FC236}">
                  <a16:creationId xmlns:a16="http://schemas.microsoft.com/office/drawing/2014/main" id="{B4DEA7BB-A998-6BFD-B791-DDEF709E200C}"/>
                </a:ext>
              </a:extLst>
            </p:cNvPr>
            <p:cNvGrpSpPr/>
            <p:nvPr/>
          </p:nvGrpSpPr>
          <p:grpSpPr>
            <a:xfrm>
              <a:off x="2581857" y="1152737"/>
              <a:ext cx="2360627" cy="1338288"/>
              <a:chOff x="3845494" y="2336050"/>
              <a:chExt cx="1891180" cy="1120573"/>
            </a:xfrm>
            <a:solidFill>
              <a:srgbClr val="E77319"/>
            </a:solidFill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DE11D351-1D54-6209-43CF-18C708994C7F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err="1">
                    <a:cs typeface="Calibri"/>
                  </a:rPr>
                  <a:t>DataOps</a:t>
                </a:r>
                <a:endParaRPr lang="en-US" sz="1600">
                  <a:cs typeface="Calibri"/>
                </a:endParaRPr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954967B-E242-B619-1CA3-F02D6B8A9CD4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5105A7EB-B027-34FF-5CDD-5ACC2B9C73DD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18" name="Groep 23">
              <a:extLst>
                <a:ext uri="{FF2B5EF4-FFF2-40B4-BE49-F238E27FC236}">
                  <a16:creationId xmlns:a16="http://schemas.microsoft.com/office/drawing/2014/main" id="{A263F8FB-6191-D0CD-1860-2F5627FABBC3}"/>
                </a:ext>
              </a:extLst>
            </p:cNvPr>
            <p:cNvGrpSpPr/>
            <p:nvPr/>
          </p:nvGrpSpPr>
          <p:grpSpPr>
            <a:xfrm>
              <a:off x="1729150" y="3209132"/>
              <a:ext cx="3197467" cy="2875893"/>
              <a:chOff x="3845494" y="2336050"/>
              <a:chExt cx="1891180" cy="1270903"/>
            </a:xfrm>
            <a:solidFill>
              <a:srgbClr val="2D82DB"/>
            </a:solidFill>
          </p:grpSpPr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1C30D193-60FE-2A9D-8ABA-AA091B777625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113586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  </a:t>
                </a:r>
                <a:r>
                  <a:rPr lang="en-US" sz="3600" b="1" dirty="0"/>
                  <a:t>Culture</a:t>
                </a:r>
                <a:endParaRPr lang="nl-NL" sz="3600" b="1" dirty="0">
                  <a:cs typeface="Calibri"/>
                </a:endParaRP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Essential</a:t>
                </a: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Organization Wide</a:t>
                </a: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Multidisciplinary</a:t>
                </a: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Data Governance</a:t>
                </a:r>
                <a:endParaRPr lang="en-US" dirty="0"/>
              </a:p>
            </p:txBody>
          </p:sp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E5E97302-A7A7-05B3-7D1C-CA7801BBDB2D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21" name="Rectangle 3">
                <a:extLst>
                  <a:ext uri="{FF2B5EF4-FFF2-40B4-BE49-F238E27FC236}">
                    <a16:creationId xmlns:a16="http://schemas.microsoft.com/office/drawing/2014/main" id="{E9908EC0-09D4-79E4-C1D0-5197C81D4637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grpSp>
          <p:nvGrpSpPr>
            <p:cNvPr id="22" name="Groep 24">
              <a:extLst>
                <a:ext uri="{FF2B5EF4-FFF2-40B4-BE49-F238E27FC236}">
                  <a16:creationId xmlns:a16="http://schemas.microsoft.com/office/drawing/2014/main" id="{45F4A80D-E821-2521-1E7E-070D7C9E0B13}"/>
                </a:ext>
              </a:extLst>
            </p:cNvPr>
            <p:cNvGrpSpPr/>
            <p:nvPr/>
          </p:nvGrpSpPr>
          <p:grpSpPr>
            <a:xfrm>
              <a:off x="6151471" y="3209132"/>
              <a:ext cx="3197467" cy="2875893"/>
              <a:chOff x="3845494" y="2336050"/>
              <a:chExt cx="1891180" cy="1270903"/>
            </a:xfrm>
            <a:solidFill>
              <a:srgbClr val="2D82DB"/>
            </a:solidFill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831EB034-B6AE-6084-3C17-6CEE0FC58F95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113586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     </a:t>
                </a:r>
                <a:r>
                  <a:rPr lang="en-US" sz="3600" b="1" dirty="0"/>
                  <a:t>Culture</a:t>
                </a:r>
                <a:endParaRPr lang="nl-NL" sz="3600" b="1" dirty="0">
                  <a:cs typeface="Calibri"/>
                </a:endParaRPr>
              </a:p>
              <a:p>
                <a:pPr marL="570865" indent="-570865">
                  <a:buFont typeface="Wingdings,Sans-Serif"/>
                  <a:buChar char="ü"/>
                </a:pPr>
                <a:endParaRPr lang="en-US" sz="2000" dirty="0">
                  <a:cs typeface="Calibri"/>
                </a:endParaRP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Optional</a:t>
                </a: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Single Team</a:t>
                </a:r>
              </a:p>
              <a:p>
                <a:pPr marL="570865" indent="-570865">
                  <a:buFont typeface="Wingdings,Sans-Serif"/>
                  <a:buChar char="ü"/>
                </a:pPr>
                <a:r>
                  <a:rPr lang="en-US" sz="2000" dirty="0">
                    <a:cs typeface="Calibri"/>
                  </a:rPr>
                  <a:t>Dev/Ops</a:t>
                </a:r>
                <a:endParaRPr lang="en-US" dirty="0"/>
              </a:p>
            </p:txBody>
          </p: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7446B3E4-1DD6-A02D-691D-75374C24C30A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E77F07BC-D201-3A3F-1464-4C61A7F2026B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>
                  <a:cs typeface="Calibri"/>
                </a:endParaRPr>
              </a:p>
            </p:txBody>
          </p:sp>
        </p:grpSp>
        <p:cxnSp>
          <p:nvCxnSpPr>
            <p:cNvPr id="26" name="Straight Arrow Connector 11">
              <a:extLst>
                <a:ext uri="{FF2B5EF4-FFF2-40B4-BE49-F238E27FC236}">
                  <a16:creationId xmlns:a16="http://schemas.microsoft.com/office/drawing/2014/main" id="{C4DBC6D8-D6F3-CA49-B49D-81DBE56D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558" y="2496201"/>
              <a:ext cx="5877" cy="71969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  <p:cxnSp>
          <p:nvCxnSpPr>
            <p:cNvPr id="27" name="Straight Arrow Connector 11">
              <a:extLst>
                <a:ext uri="{FF2B5EF4-FFF2-40B4-BE49-F238E27FC236}">
                  <a16:creationId xmlns:a16="http://schemas.microsoft.com/office/drawing/2014/main" id="{7BAE90E1-D3FD-9D38-B1D7-EEC411E132F6}"/>
                </a:ext>
              </a:extLst>
            </p:cNvPr>
            <p:cNvCxnSpPr>
              <a:cxnSpLocks/>
            </p:cNvCxnSpPr>
            <p:nvPr/>
          </p:nvCxnSpPr>
          <p:spPr>
            <a:xfrm>
              <a:off x="6874670" y="2494978"/>
              <a:ext cx="4283" cy="699375"/>
            </a:xfrm>
            <a:prstGeom prst="straightConnector1">
              <a:avLst/>
            </a:prstGeom>
            <a:noFill/>
            <a:ln w="95250" cap="flat" cmpd="sng" algn="ctr">
              <a:solidFill>
                <a:srgbClr val="133561"/>
              </a:solidFill>
              <a:prstDash val="solid"/>
              <a:miter lim="800000"/>
              <a:tailEnd type="triangle"/>
            </a:ln>
            <a:effectLst>
              <a:softEdge rad="0"/>
            </a:effectLst>
          </p:spPr>
        </p:cxnSp>
      </p:grpSp>
      <p:pic>
        <p:nvPicPr>
          <p:cNvPr id="3" name="Picture 2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753F70B2-9B86-2D76-C37D-DEAF2BD4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96" y="3658119"/>
            <a:ext cx="1332431" cy="22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3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6A26D29-1CF1-2E25-17C7-646E9F5A3C7F}"/>
              </a:ext>
            </a:extLst>
          </p:cNvPr>
          <p:cNvGrpSpPr/>
          <p:nvPr/>
        </p:nvGrpSpPr>
        <p:grpSpPr>
          <a:xfrm>
            <a:off x="610100" y="1100667"/>
            <a:ext cx="11397553" cy="5486399"/>
            <a:chOff x="1154445" y="1461974"/>
            <a:chExt cx="10782935" cy="5129369"/>
          </a:xfrm>
          <a:solidFill>
            <a:srgbClr val="2D82DB"/>
          </a:solidFill>
        </p:grpSpPr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B5C9AF90-2FD1-A5A2-2917-F2B031A44D3B}"/>
                </a:ext>
              </a:extLst>
            </p:cNvPr>
            <p:cNvSpPr/>
            <p:nvPr/>
          </p:nvSpPr>
          <p:spPr>
            <a:xfrm>
              <a:off x="3556278" y="1650680"/>
              <a:ext cx="916112" cy="916112"/>
            </a:xfrm>
            <a:prstGeom prst="mathPlus">
              <a:avLst/>
            </a:prstGeom>
            <a:solidFill>
              <a:srgbClr val="E77319"/>
            </a:solidFill>
            <a:ln w="12700" cap="flat" cmpd="sng" algn="ctr">
              <a:solidFill>
                <a:srgbClr val="E77319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AADA488A-46BD-E06A-2014-7379ED20A2BC}"/>
                </a:ext>
              </a:extLst>
            </p:cNvPr>
            <p:cNvSpPr/>
            <p:nvPr/>
          </p:nvSpPr>
          <p:spPr>
            <a:xfrm>
              <a:off x="7547298" y="1648691"/>
              <a:ext cx="916112" cy="916112"/>
            </a:xfrm>
            <a:prstGeom prst="mathPlus">
              <a:avLst/>
            </a:prstGeom>
            <a:solidFill>
              <a:srgbClr val="E77319"/>
            </a:solidFill>
            <a:ln w="12700" cap="flat" cmpd="sng" algn="ctr">
              <a:solidFill>
                <a:srgbClr val="E77319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Equals 29">
              <a:extLst>
                <a:ext uri="{FF2B5EF4-FFF2-40B4-BE49-F238E27FC236}">
                  <a16:creationId xmlns:a16="http://schemas.microsoft.com/office/drawing/2014/main" id="{34C07538-6EBB-6F14-B6D5-0356E4993EB4}"/>
                </a:ext>
              </a:extLst>
            </p:cNvPr>
            <p:cNvSpPr/>
            <p:nvPr/>
          </p:nvSpPr>
          <p:spPr>
            <a:xfrm>
              <a:off x="5672571" y="2686157"/>
              <a:ext cx="916112" cy="916112"/>
            </a:xfrm>
            <a:prstGeom prst="mathEqual">
              <a:avLst/>
            </a:prstGeom>
            <a:solidFill>
              <a:srgbClr val="E77319"/>
            </a:solidFill>
            <a:ln w="12700" cap="flat" cmpd="sng" algn="ctr">
              <a:solidFill>
                <a:srgbClr val="E77319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1" name="Groep 6">
              <a:extLst>
                <a:ext uri="{FF2B5EF4-FFF2-40B4-BE49-F238E27FC236}">
                  <a16:creationId xmlns:a16="http://schemas.microsoft.com/office/drawing/2014/main" id="{FFD7A778-3384-3091-97CE-111BD329142A}"/>
                </a:ext>
              </a:extLst>
            </p:cNvPr>
            <p:cNvGrpSpPr/>
            <p:nvPr/>
          </p:nvGrpSpPr>
          <p:grpSpPr>
            <a:xfrm>
              <a:off x="1154445" y="1461974"/>
              <a:ext cx="1891180" cy="1120573"/>
              <a:chOff x="3845494" y="2336050"/>
              <a:chExt cx="1891180" cy="1120573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0185F1-BFF1-118F-D69E-9FE8B354A827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891180" cy="98553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b="1" dirty="0"/>
                  <a:t>Agile</a:t>
                </a:r>
                <a:endParaRPr lang="nl-NL" sz="4000" b="1" dirty="0"/>
              </a:p>
            </p:txBody>
          </p:sp>
          <p:sp>
            <p:nvSpPr>
              <p:cNvPr id="45" name="Rectangle 3">
                <a:extLst>
                  <a:ext uri="{FF2B5EF4-FFF2-40B4-BE49-F238E27FC236}">
                    <a16:creationId xmlns:a16="http://schemas.microsoft.com/office/drawing/2014/main" id="{78D9F572-66EC-AFD1-4A69-8CBD2507BE26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5E5B2715-CAC8-D1C4-1898-2300E03EB7A2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</p:grpSp>
        <p:grpSp>
          <p:nvGrpSpPr>
            <p:cNvPr id="32" name="Groep 20">
              <a:extLst>
                <a:ext uri="{FF2B5EF4-FFF2-40B4-BE49-F238E27FC236}">
                  <a16:creationId xmlns:a16="http://schemas.microsoft.com/office/drawing/2014/main" id="{56D9CB6D-C1FF-DC94-907F-5E913656F318}"/>
                </a:ext>
              </a:extLst>
            </p:cNvPr>
            <p:cNvGrpSpPr/>
            <p:nvPr/>
          </p:nvGrpSpPr>
          <p:grpSpPr>
            <a:xfrm>
              <a:off x="5148143" y="1461974"/>
              <a:ext cx="1980219" cy="1120573"/>
              <a:chOff x="3845494" y="2336050"/>
              <a:chExt cx="1980219" cy="1120573"/>
            </a:xfrm>
            <a:grpFill/>
          </p:grpSpPr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293B8CB3-1EE0-3796-688A-FBEB6DD7A225}"/>
                  </a:ext>
                </a:extLst>
              </p:cNvPr>
              <p:cNvSpPr/>
              <p:nvPr/>
            </p:nvSpPr>
            <p:spPr>
              <a:xfrm>
                <a:off x="3845494" y="2471089"/>
                <a:ext cx="1980219" cy="985534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b="1" dirty="0"/>
                  <a:t>DevOps</a:t>
                </a:r>
                <a:endParaRPr lang="nl-NL" sz="4000" b="1" dirty="0"/>
              </a:p>
            </p:txBody>
          </p:sp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B0F302E4-CFE2-0372-EFB6-5C8AEE1936EF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  <p:sp>
            <p:nvSpPr>
              <p:cNvPr id="43" name="Rectangle 3">
                <a:extLst>
                  <a:ext uri="{FF2B5EF4-FFF2-40B4-BE49-F238E27FC236}">
                    <a16:creationId xmlns:a16="http://schemas.microsoft.com/office/drawing/2014/main" id="{20C3FEB1-1B6E-DFB9-DFC3-3A7A4AFB065C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solidFill>
                <a:srgbClr val="FFA900"/>
              </a:solidFill>
              <a:ln>
                <a:solidFill>
                  <a:srgbClr val="FFA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</p:grpSp>
        <p:grpSp>
          <p:nvGrpSpPr>
            <p:cNvPr id="33" name="Groep 24">
              <a:extLst>
                <a:ext uri="{FF2B5EF4-FFF2-40B4-BE49-F238E27FC236}">
                  <a16:creationId xmlns:a16="http://schemas.microsoft.com/office/drawing/2014/main" id="{5A6469C0-6FFE-C65C-BC45-D17A440097BD}"/>
                </a:ext>
              </a:extLst>
            </p:cNvPr>
            <p:cNvGrpSpPr/>
            <p:nvPr/>
          </p:nvGrpSpPr>
          <p:grpSpPr>
            <a:xfrm>
              <a:off x="8921477" y="1461974"/>
              <a:ext cx="3015903" cy="1120573"/>
              <a:chOff x="3690059" y="2336050"/>
              <a:chExt cx="2127330" cy="1120573"/>
            </a:xfrm>
            <a:grpFill/>
          </p:grpSpPr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0709FCA7-D022-45E7-A379-7C90F6E3BB49}"/>
                  </a:ext>
                </a:extLst>
              </p:cNvPr>
              <p:cNvSpPr/>
              <p:nvPr/>
            </p:nvSpPr>
            <p:spPr>
              <a:xfrm>
                <a:off x="3690059" y="2471089"/>
                <a:ext cx="2127330" cy="985534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000" b="1" dirty="0"/>
                  <a:t>Lean</a:t>
                </a:r>
                <a:endParaRPr lang="nl-NL" sz="4000" b="1" dirty="0"/>
              </a:p>
            </p:txBody>
          </p:sp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4B1962F8-2FA4-D58F-0CC7-9BF6D604F6B1}"/>
                  </a:ext>
                </a:extLst>
              </p:cNvPr>
              <p:cNvSpPr/>
              <p:nvPr/>
            </p:nvSpPr>
            <p:spPr>
              <a:xfrm flipV="1">
                <a:off x="4046437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  <p:sp>
            <p:nvSpPr>
              <p:cNvPr id="40" name="Rectangle 3">
                <a:extLst>
                  <a:ext uri="{FF2B5EF4-FFF2-40B4-BE49-F238E27FC236}">
                    <a16:creationId xmlns:a16="http://schemas.microsoft.com/office/drawing/2014/main" id="{B1AD6073-E480-FD33-74C0-D628FA42777E}"/>
                  </a:ext>
                </a:extLst>
              </p:cNvPr>
              <p:cNvSpPr/>
              <p:nvPr/>
            </p:nvSpPr>
            <p:spPr>
              <a:xfrm flipV="1">
                <a:off x="5088159" y="2336050"/>
                <a:ext cx="396117" cy="133351"/>
              </a:xfrm>
              <a:prstGeom prst="rect">
                <a:avLst/>
              </a:prstGeom>
              <a:grpFill/>
              <a:ln>
                <a:solidFill>
                  <a:srgbClr val="2D82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</p:grpSp>
        <p:grpSp>
          <p:nvGrpSpPr>
            <p:cNvPr id="34" name="Groep 28">
              <a:extLst>
                <a:ext uri="{FF2B5EF4-FFF2-40B4-BE49-F238E27FC236}">
                  <a16:creationId xmlns:a16="http://schemas.microsoft.com/office/drawing/2014/main" id="{FD8CE59F-A2D5-DCAC-0582-3C376C9EB651}"/>
                </a:ext>
              </a:extLst>
            </p:cNvPr>
            <p:cNvGrpSpPr/>
            <p:nvPr/>
          </p:nvGrpSpPr>
          <p:grpSpPr>
            <a:xfrm>
              <a:off x="4467785" y="3734368"/>
              <a:ext cx="3197466" cy="2856975"/>
              <a:chOff x="3845494" y="2336050"/>
              <a:chExt cx="1891180" cy="1262543"/>
            </a:xfrm>
            <a:grpFill/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4E3E827D-2B99-F58E-8148-441DDB64058E}"/>
                  </a:ext>
                </a:extLst>
              </p:cNvPr>
              <p:cNvSpPr/>
              <p:nvPr/>
            </p:nvSpPr>
            <p:spPr>
              <a:xfrm>
                <a:off x="3845494" y="2471088"/>
                <a:ext cx="1891180" cy="1127505"/>
              </a:xfrm>
              <a:prstGeom prst="rect">
                <a:avLst/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/>
                  <a:t>     </a:t>
                </a:r>
                <a:r>
                  <a:rPr lang="en-US" sz="4000" b="1" dirty="0" err="1"/>
                  <a:t>DataOps</a:t>
                </a:r>
                <a:endParaRPr lang="nl-NL" sz="4000" b="1" dirty="0"/>
              </a:p>
              <a:p>
                <a:pPr marL="761981" indent="-761981">
                  <a:buFont typeface="Wingdings" panose="05000000000000000000" pitchFamily="2" charset="2"/>
                  <a:buChar char="ü"/>
                </a:pPr>
                <a:r>
                  <a:rPr lang="en-US" sz="2133" dirty="0">
                    <a:cs typeface="Calibri"/>
                  </a:rPr>
                  <a:t>Fast Delivery (CI/CD)</a:t>
                </a:r>
              </a:p>
              <a:p>
                <a:pPr marL="761981" indent="-761981">
                  <a:buFont typeface="Wingdings" panose="05000000000000000000" pitchFamily="2" charset="2"/>
                  <a:buChar char="ü"/>
                </a:pPr>
                <a:r>
                  <a:rPr lang="en-US" sz="2133" dirty="0">
                    <a:cs typeface="Calibri"/>
                  </a:rPr>
                  <a:t>Optimalization</a:t>
                </a:r>
              </a:p>
              <a:p>
                <a:pPr marL="761981" indent="-761981">
                  <a:buFont typeface="Wingdings" panose="05000000000000000000" pitchFamily="2" charset="2"/>
                  <a:buChar char="ü"/>
                </a:pPr>
                <a:r>
                  <a:rPr lang="en-US" sz="2133" dirty="0">
                    <a:cs typeface="Calibri"/>
                  </a:rPr>
                  <a:t>Statistics</a:t>
                </a:r>
              </a:p>
              <a:p>
                <a:pPr marL="761981" indent="-761981">
                  <a:buFont typeface="Wingdings" panose="05000000000000000000" pitchFamily="2" charset="2"/>
                  <a:buChar char="ü"/>
                </a:pPr>
                <a:r>
                  <a:rPr lang="en-US" sz="2133" dirty="0">
                    <a:cs typeface="Calibri"/>
                  </a:rPr>
                  <a:t>Monitoring</a:t>
                </a:r>
              </a:p>
              <a:p>
                <a:pPr marL="761981" indent="-761981">
                  <a:buFont typeface="Wingdings" panose="05000000000000000000" pitchFamily="2" charset="2"/>
                  <a:buChar char="ü"/>
                </a:pPr>
                <a:r>
                  <a:rPr lang="en-US" sz="2133" dirty="0">
                    <a:cs typeface="Calibri"/>
                  </a:rPr>
                  <a:t>Culture</a:t>
                </a:r>
              </a:p>
            </p:txBody>
          </p:sp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14E079F4-B7FF-CD94-BB29-DC202D1595A5}"/>
                  </a:ext>
                </a:extLst>
              </p:cNvPr>
              <p:cNvSpPr/>
              <p:nvPr/>
            </p:nvSpPr>
            <p:spPr>
              <a:xfrm flipV="1">
                <a:off x="4085185" y="2336050"/>
                <a:ext cx="396117" cy="133351"/>
              </a:xfrm>
              <a:prstGeom prst="rect">
                <a:avLst/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  <p:sp>
            <p:nvSpPr>
              <p:cNvPr id="37" name="Rectangle 3">
                <a:extLst>
                  <a:ext uri="{FF2B5EF4-FFF2-40B4-BE49-F238E27FC236}">
                    <a16:creationId xmlns:a16="http://schemas.microsoft.com/office/drawing/2014/main" id="{2ED4D9A5-5A39-592C-8E55-08A47973F839}"/>
                  </a:ext>
                </a:extLst>
              </p:cNvPr>
              <p:cNvSpPr/>
              <p:nvPr/>
            </p:nvSpPr>
            <p:spPr>
              <a:xfrm flipV="1">
                <a:off x="5126907" y="2336050"/>
                <a:ext cx="396117" cy="133351"/>
              </a:xfrm>
              <a:prstGeom prst="rect">
                <a:avLst/>
              </a:prstGeom>
              <a:solidFill>
                <a:srgbClr val="70AD47"/>
              </a:solidFill>
              <a:ln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20" tIns="60960" rIns="121920" bIns="60960" rtlCol="0" anchor="ctr"/>
              <a:lstStyle>
                <a:defPPr>
                  <a:defRPr lang="de-DE"/>
                </a:defPPr>
                <a:lvl1pPr marL="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33">
                  <a:cs typeface="Calibri"/>
                </a:endParaRPr>
              </a:p>
            </p:txBody>
          </p:sp>
        </p:grpSp>
      </p:grpSp>
      <p:pic>
        <p:nvPicPr>
          <p:cNvPr id="2" name="Picture 1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2F0B2C64-0C57-E1BF-E3D1-29D8FAFD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91" y="4985495"/>
            <a:ext cx="2409910" cy="10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8B18A5-3A18-BC1C-3CBD-EFC6107BFD36}"/>
              </a:ext>
            </a:extLst>
          </p:cNvPr>
          <p:cNvGrpSpPr/>
          <p:nvPr/>
        </p:nvGrpSpPr>
        <p:grpSpPr>
          <a:xfrm>
            <a:off x="2352167" y="610120"/>
            <a:ext cx="8534408" cy="4734559"/>
            <a:chOff x="7134498" y="654152"/>
            <a:chExt cx="4184467" cy="492368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B4609C-0F7F-11E8-334F-0433DAEC690C}"/>
                </a:ext>
              </a:extLst>
            </p:cNvPr>
            <p:cNvSpPr>
              <a:spLocks/>
            </p:cNvSpPr>
            <p:nvPr/>
          </p:nvSpPr>
          <p:spPr>
            <a:xfrm>
              <a:off x="9287692" y="1528354"/>
              <a:ext cx="339634" cy="4049486"/>
            </a:xfrm>
            <a:prstGeom prst="roundRect">
              <a:avLst/>
            </a:prstGeom>
            <a:gradFill flip="none" rotWithShape="1">
              <a:gsLst>
                <a:gs pos="47000">
                  <a:srgbClr val="FFC000"/>
                </a:gs>
                <a:gs pos="0">
                  <a:srgbClr val="00B050"/>
                </a:gs>
                <a:gs pos="98131">
                  <a:srgbClr val="C00000"/>
                </a:gs>
                <a:gs pos="85000">
                  <a:srgbClr val="FFC000"/>
                </a:gs>
                <a:gs pos="46000">
                  <a:srgbClr val="00B050"/>
                </a:gs>
                <a:gs pos="86000">
                  <a:srgbClr val="C0000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NL" sz="2489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0AA0D97-3A66-E7E5-F932-ED66C7AA149F}"/>
                </a:ext>
              </a:extLst>
            </p:cNvPr>
            <p:cNvSpPr>
              <a:spLocks/>
            </p:cNvSpPr>
            <p:nvPr/>
          </p:nvSpPr>
          <p:spPr>
            <a:xfrm>
              <a:off x="7251261" y="1528354"/>
              <a:ext cx="339634" cy="4049486"/>
            </a:xfrm>
            <a:prstGeom prst="roundRect">
              <a:avLst/>
            </a:prstGeom>
            <a:gradFill flip="none" rotWithShape="1">
              <a:gsLst>
                <a:gs pos="18000">
                  <a:srgbClr val="FFC000"/>
                </a:gs>
                <a:gs pos="0">
                  <a:srgbClr val="00B050"/>
                </a:gs>
                <a:gs pos="98131">
                  <a:srgbClr val="C00000"/>
                </a:gs>
                <a:gs pos="41000">
                  <a:srgbClr val="FFC000"/>
                </a:gs>
                <a:gs pos="17000">
                  <a:srgbClr val="00B050"/>
                </a:gs>
                <a:gs pos="42000">
                  <a:srgbClr val="C0000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NL" sz="2489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E885FFF-F52A-E59E-BF58-D0D2D965BA6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895" y="1900646"/>
              <a:ext cx="1696797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3BD25B-831B-3F88-2145-1D76866F268E}"/>
                </a:ext>
              </a:extLst>
            </p:cNvPr>
            <p:cNvCxnSpPr>
              <a:cxnSpLocks/>
            </p:cNvCxnSpPr>
            <p:nvPr/>
          </p:nvCxnSpPr>
          <p:spPr>
            <a:xfrm>
              <a:off x="7590895" y="5364480"/>
              <a:ext cx="169679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0971EB-9D30-214D-3FC4-AE3CD500E244}"/>
                </a:ext>
              </a:extLst>
            </p:cNvPr>
            <p:cNvCxnSpPr>
              <a:cxnSpLocks/>
            </p:cNvCxnSpPr>
            <p:nvPr/>
          </p:nvCxnSpPr>
          <p:spPr>
            <a:xfrm>
              <a:off x="7590894" y="2953357"/>
              <a:ext cx="1696797" cy="95128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0B39AB-4A52-6301-C954-2805A5B6E1D8}"/>
                </a:ext>
              </a:extLst>
            </p:cNvPr>
            <p:cNvSpPr txBox="1">
              <a:spLocks/>
            </p:cNvSpPr>
            <p:nvPr/>
          </p:nvSpPr>
          <p:spPr>
            <a:xfrm>
              <a:off x="7910346" y="1471464"/>
              <a:ext cx="1644546" cy="72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Through Re-use &amp; Governance</a:t>
              </a:r>
              <a:endParaRPr lang="nl-NL" sz="2489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026F7-D467-DEEE-BCF4-B6A31361AF92}"/>
                </a:ext>
              </a:extLst>
            </p:cNvPr>
            <p:cNvSpPr txBox="1">
              <a:spLocks/>
            </p:cNvSpPr>
            <p:nvPr/>
          </p:nvSpPr>
          <p:spPr>
            <a:xfrm rot="919623">
              <a:off x="7924210" y="3002111"/>
              <a:ext cx="1035860" cy="4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Is an investment</a:t>
              </a:r>
              <a:endParaRPr lang="nl-NL" sz="2489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FE907-AB07-7B61-1923-3D29C6CA5063}"/>
                </a:ext>
              </a:extLst>
            </p:cNvPr>
            <p:cNvSpPr txBox="1">
              <a:spLocks/>
            </p:cNvSpPr>
            <p:nvPr/>
          </p:nvSpPr>
          <p:spPr>
            <a:xfrm>
              <a:off x="7871746" y="4924780"/>
              <a:ext cx="1057404" cy="42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Through Testing</a:t>
              </a:r>
              <a:endParaRPr lang="nl-NL" sz="2489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F3DF6C-9695-E63F-852A-DBA1B4FADD16}"/>
                </a:ext>
              </a:extLst>
            </p:cNvPr>
            <p:cNvSpPr txBox="1">
              <a:spLocks/>
            </p:cNvSpPr>
            <p:nvPr/>
          </p:nvSpPr>
          <p:spPr>
            <a:xfrm>
              <a:off x="9627326" y="2269852"/>
              <a:ext cx="16445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New features and additional data</a:t>
              </a:r>
              <a:endParaRPr lang="nl-NL" sz="2489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C5C43-2BCB-7815-959D-704BDEDA6932}"/>
                </a:ext>
              </a:extLst>
            </p:cNvPr>
            <p:cNvSpPr txBox="1">
              <a:spLocks/>
            </p:cNvSpPr>
            <p:nvPr/>
          </p:nvSpPr>
          <p:spPr>
            <a:xfrm>
              <a:off x="9627326" y="3825114"/>
              <a:ext cx="1644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Process Improvement</a:t>
              </a:r>
              <a:endParaRPr lang="nl-NL" sz="2489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57E9CB-5DF4-2569-B6DB-371C1045DE71}"/>
                </a:ext>
              </a:extLst>
            </p:cNvPr>
            <p:cNvSpPr txBox="1">
              <a:spLocks/>
            </p:cNvSpPr>
            <p:nvPr/>
          </p:nvSpPr>
          <p:spPr>
            <a:xfrm>
              <a:off x="9627326" y="5103377"/>
              <a:ext cx="1644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800"/>
                </a:spcAft>
              </a:pPr>
              <a:r>
                <a:rPr lang="en-US" sz="2489"/>
                <a:t>Bug Fixing</a:t>
              </a:r>
              <a:endParaRPr lang="nl-NL" sz="2489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5CFE0-71FE-3381-B6FE-A03BAE1E90E4}"/>
                </a:ext>
              </a:extLst>
            </p:cNvPr>
            <p:cNvSpPr txBox="1">
              <a:spLocks/>
            </p:cNvSpPr>
            <p:nvPr/>
          </p:nvSpPr>
          <p:spPr>
            <a:xfrm>
              <a:off x="7134498" y="654152"/>
              <a:ext cx="4184467" cy="64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 sz="3200"/>
            </a:p>
          </p:txBody>
        </p:sp>
      </p:grpSp>
    </p:spTree>
    <p:extLst>
      <p:ext uri="{BB962C8B-B14F-4D97-AF65-F5344CB8AC3E}">
        <p14:creationId xmlns:p14="http://schemas.microsoft.com/office/powerpoint/2010/main" val="137366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2D019329-7B82-9C25-8205-689D3D5D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447625"/>
              </p:ext>
            </p:extLst>
          </p:nvPr>
        </p:nvGraphicFramePr>
        <p:xfrm>
          <a:off x="2126456" y="2268538"/>
          <a:ext cx="7939087" cy="30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red and white helicopter&#10;&#10;Description automatically generated">
            <a:extLst>
              <a:ext uri="{FF2B5EF4-FFF2-40B4-BE49-F238E27FC236}">
                <a16:creationId xmlns:a16="http://schemas.microsoft.com/office/drawing/2014/main" id="{F385EF1C-EA61-C7C7-AC92-C21D1D3C8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2" y="4723358"/>
            <a:ext cx="1329335" cy="5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9562E-17 -3.7037E-7 L 0.16458 -0.0002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47CE-41CF-2239-CF28-9C97DDC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594" y="1459777"/>
            <a:ext cx="5311081" cy="3617165"/>
          </a:xfrm>
        </p:spPr>
        <p:txBody>
          <a:bodyPr>
            <a:normAutofit/>
          </a:bodyPr>
          <a:lstStyle/>
          <a:p>
            <a:r>
              <a:rPr lang="nl-NL">
                <a:latin typeface="Congenial"/>
              </a:rPr>
              <a:t>'Trust is </a:t>
            </a:r>
            <a:r>
              <a:rPr lang="nl-NL" err="1">
                <a:latin typeface="Congenial"/>
              </a:rPr>
              <a:t>nice</a:t>
            </a:r>
            <a:r>
              <a:rPr lang="nl-NL">
                <a:latin typeface="Congenial"/>
              </a:rPr>
              <a:t>, </a:t>
            </a:r>
            <a:r>
              <a:rPr lang="nl-NL" err="1">
                <a:latin typeface="Congenial"/>
              </a:rPr>
              <a:t>Testing</a:t>
            </a:r>
            <a:r>
              <a:rPr lang="nl-NL">
                <a:latin typeface="Congenial"/>
              </a:rPr>
              <a:t> is </a:t>
            </a:r>
            <a:r>
              <a:rPr lang="nl-NL" err="1">
                <a:latin typeface="Congenial"/>
              </a:rPr>
              <a:t>better</a:t>
            </a:r>
            <a:r>
              <a:rPr lang="nl-NL">
                <a:latin typeface="Congenial"/>
              </a:rPr>
              <a:t> !'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AB2AF-B3A5-5233-C455-88F1FCF98620}"/>
              </a:ext>
            </a:extLst>
          </p:cNvPr>
          <p:cNvSpPr txBox="1">
            <a:spLocks/>
          </p:cNvSpPr>
          <p:nvPr/>
        </p:nvSpPr>
        <p:spPr>
          <a:xfrm>
            <a:off x="2793035" y="5042276"/>
            <a:ext cx="7196424" cy="33054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32500" lnSpcReduction="20000"/>
          </a:bodyPr>
          <a:lstStyle>
            <a:lvl1pPr>
              <a:lnSpc>
                <a:spcPct val="105000"/>
              </a:lnSpc>
              <a:spcBef>
                <a:spcPct val="0"/>
              </a:spcBef>
              <a:buNone/>
              <a:defRPr sz="6600" b="1">
                <a:solidFill>
                  <a:srgbClr val="19083B"/>
                </a:solidFill>
                <a:latin typeface="Congenial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Vincent Goris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57815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94BAABF8-7B3D-2489-BE53-2177D71AA6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5163307" y="3419452"/>
            <a:ext cx="1902117" cy="1127858"/>
          </a:xfrm>
          <a:prstGeom prst="rect">
            <a:avLst/>
          </a:prstGeom>
        </p:spPr>
      </p:pic>
      <p:sp>
        <p:nvSpPr>
          <p:cNvPr id="66" name="Title 65">
            <a:extLst>
              <a:ext uri="{FF2B5EF4-FFF2-40B4-BE49-F238E27FC236}">
                <a16:creationId xmlns:a16="http://schemas.microsoft.com/office/drawing/2014/main" id="{05A786DA-219C-7DC3-2563-211E9B52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Data Quality </a:t>
            </a:r>
            <a:r>
              <a:rPr lang="en-US" sz="4800" b="1">
                <a:solidFill>
                  <a:schemeClr val="tx1"/>
                </a:solidFill>
                <a:latin typeface="+mj-lt"/>
              </a:rPr>
              <a:t>and</a:t>
            </a:r>
            <a:r>
              <a:rPr lang="en-US">
                <a:solidFill>
                  <a:schemeClr val="tx1"/>
                </a:solidFill>
              </a:rPr>
              <a:t> Testing</a:t>
            </a:r>
            <a:br>
              <a:rPr lang="nl-NL"/>
            </a:br>
            <a:endParaRPr lang="nl-NL"/>
          </a:p>
        </p:txBody>
      </p:sp>
      <p:grpSp>
        <p:nvGrpSpPr>
          <p:cNvPr id="8" name="Groep 58">
            <a:extLst>
              <a:ext uri="{FF2B5EF4-FFF2-40B4-BE49-F238E27FC236}">
                <a16:creationId xmlns:a16="http://schemas.microsoft.com/office/drawing/2014/main" id="{ED1FC5AF-A404-0605-8341-A2B635E19C9C}"/>
              </a:ext>
            </a:extLst>
          </p:cNvPr>
          <p:cNvGrpSpPr/>
          <p:nvPr/>
        </p:nvGrpSpPr>
        <p:grpSpPr>
          <a:xfrm>
            <a:off x="7569101" y="3429000"/>
            <a:ext cx="1891180" cy="1120573"/>
            <a:chOff x="3845494" y="2336050"/>
            <a:chExt cx="1891180" cy="1120573"/>
          </a:xfrm>
          <a:solidFill>
            <a:srgbClr val="70AD47"/>
          </a:solidFill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0915415-D5E5-AAFC-592E-C3AC580E7B04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Value Pipeline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5438935B-FF15-4CFC-CBFF-24EE257A8130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DC8CBCD7-BA90-32D5-5ABE-2C23D1E11A25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16" name="Groep 68">
            <a:extLst>
              <a:ext uri="{FF2B5EF4-FFF2-40B4-BE49-F238E27FC236}">
                <a16:creationId xmlns:a16="http://schemas.microsoft.com/office/drawing/2014/main" id="{DC097AE7-6E66-EA72-E364-F41101472F42}"/>
              </a:ext>
            </a:extLst>
          </p:cNvPr>
          <p:cNvGrpSpPr/>
          <p:nvPr/>
        </p:nvGrpSpPr>
        <p:grpSpPr>
          <a:xfrm>
            <a:off x="5177000" y="4769734"/>
            <a:ext cx="1891180" cy="1120573"/>
            <a:chOff x="3845494" y="2336050"/>
            <a:chExt cx="1891180" cy="1120573"/>
          </a:xfrm>
          <a:solidFill>
            <a:srgbClr val="FFA900"/>
          </a:solidFill>
        </p:grpSpPr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E955128E-9525-F8A6-EAA0-F10B9FF0719C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FFA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Innovation Pipeline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AFFD262C-5887-BF33-BFC0-1CCECC3C81F7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FFA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89CD9596-2DDC-4532-ED34-706B3F9E347F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FFA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20" name="Groep 73">
            <a:extLst>
              <a:ext uri="{FF2B5EF4-FFF2-40B4-BE49-F238E27FC236}">
                <a16:creationId xmlns:a16="http://schemas.microsoft.com/office/drawing/2014/main" id="{BDDBCD3D-939E-2AAE-B32F-271853E12A19}"/>
              </a:ext>
            </a:extLst>
          </p:cNvPr>
          <p:cNvGrpSpPr/>
          <p:nvPr/>
        </p:nvGrpSpPr>
        <p:grpSpPr>
          <a:xfrm>
            <a:off x="2772497" y="3428999"/>
            <a:ext cx="1891180" cy="1120573"/>
            <a:chOff x="3845494" y="2336050"/>
            <a:chExt cx="1891180" cy="1120573"/>
          </a:xfrm>
          <a:solidFill>
            <a:srgbClr val="2D82DB"/>
          </a:solidFill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011586A1-60D4-6BC2-EC4F-968EC5CC6A64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Code Fixated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9BB734F4-EB68-F9E8-9644-0181E911AB76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482FFF7F-0985-40D4-BA91-9FA220532121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24" name="Groep 78">
            <a:extLst>
              <a:ext uri="{FF2B5EF4-FFF2-40B4-BE49-F238E27FC236}">
                <a16:creationId xmlns:a16="http://schemas.microsoft.com/office/drawing/2014/main" id="{07F4F13F-68CB-DC6E-A3DA-D2CEA2F063C4}"/>
              </a:ext>
            </a:extLst>
          </p:cNvPr>
          <p:cNvGrpSpPr/>
          <p:nvPr/>
        </p:nvGrpSpPr>
        <p:grpSpPr>
          <a:xfrm>
            <a:off x="2772496" y="4769734"/>
            <a:ext cx="1891180" cy="1120573"/>
            <a:chOff x="3845494" y="2336050"/>
            <a:chExt cx="1891180" cy="1120573"/>
          </a:xfrm>
          <a:solidFill>
            <a:srgbClr val="2D82DB"/>
          </a:solidFill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B183D5F9-F78A-0A05-34BF-7CE74D287129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Code Variable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909C4529-A5C8-AEF2-14C9-B5AEA5A40B1B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8313E429-220E-9C88-53A3-150D6D16F5A7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28" name="Groep 83">
            <a:extLst>
              <a:ext uri="{FF2B5EF4-FFF2-40B4-BE49-F238E27FC236}">
                <a16:creationId xmlns:a16="http://schemas.microsoft.com/office/drawing/2014/main" id="{BF17C55F-52ED-9F77-55EA-1AD5629F4A6D}"/>
              </a:ext>
            </a:extLst>
          </p:cNvPr>
          <p:cNvGrpSpPr/>
          <p:nvPr/>
        </p:nvGrpSpPr>
        <p:grpSpPr>
          <a:xfrm>
            <a:off x="7565365" y="1942602"/>
            <a:ext cx="1891180" cy="1120573"/>
            <a:chOff x="3845494" y="2336050"/>
            <a:chExt cx="1891180" cy="1120573"/>
          </a:xfrm>
          <a:solidFill>
            <a:srgbClr val="2D82DB"/>
          </a:solidFill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84D6F99-43E7-4D2C-0F13-C8AB6096B296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Data Variable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397E3C58-4DD4-8526-275E-176129F6DDF5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8F5EC445-982C-78A9-EEA4-0E804BD87FAF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32" name="Groep 88">
            <a:extLst>
              <a:ext uri="{FF2B5EF4-FFF2-40B4-BE49-F238E27FC236}">
                <a16:creationId xmlns:a16="http://schemas.microsoft.com/office/drawing/2014/main" id="{438FAEB3-5EB4-D8A1-FC16-49CA88A4E631}"/>
              </a:ext>
            </a:extLst>
          </p:cNvPr>
          <p:cNvGrpSpPr/>
          <p:nvPr/>
        </p:nvGrpSpPr>
        <p:grpSpPr>
          <a:xfrm>
            <a:off x="5191017" y="1942602"/>
            <a:ext cx="1891180" cy="1120573"/>
            <a:chOff x="3845494" y="2336050"/>
            <a:chExt cx="1891180" cy="1120573"/>
          </a:xfrm>
          <a:solidFill>
            <a:srgbClr val="2D82DB"/>
          </a:solidFill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5E08F58-1B97-A3F3-C667-69E33C979770}"/>
                </a:ext>
              </a:extLst>
            </p:cNvPr>
            <p:cNvSpPr/>
            <p:nvPr/>
          </p:nvSpPr>
          <p:spPr>
            <a:xfrm>
              <a:off x="3845494" y="2471089"/>
              <a:ext cx="1891180" cy="985534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bg1"/>
                  </a:solidFill>
                </a:rPr>
                <a:t>Data Fixated</a:t>
              </a:r>
              <a:endParaRPr lang="nl-NL" sz="24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0CE26B88-E531-F720-CA6C-20040ACA13CF}"/>
                </a:ext>
              </a:extLst>
            </p:cNvPr>
            <p:cNvSpPr/>
            <p:nvPr/>
          </p:nvSpPr>
          <p:spPr>
            <a:xfrm flipV="1">
              <a:off x="4085185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522A2552-234F-C506-A70F-F0AA6C44C8A6}"/>
                </a:ext>
              </a:extLst>
            </p:cNvPr>
            <p:cNvSpPr/>
            <p:nvPr/>
          </p:nvSpPr>
          <p:spPr>
            <a:xfrm flipV="1">
              <a:off x="5126907" y="2336050"/>
              <a:ext cx="396117" cy="133351"/>
            </a:xfrm>
            <a:prstGeom prst="rect">
              <a:avLst/>
            </a:prstGeom>
            <a:grpFill/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36" name="Pijl: omhoog/omlaag 90">
            <a:extLst>
              <a:ext uri="{FF2B5EF4-FFF2-40B4-BE49-F238E27FC236}">
                <a16:creationId xmlns:a16="http://schemas.microsoft.com/office/drawing/2014/main" id="{208E743C-CE3C-E753-7E64-8DCB707D4253}"/>
              </a:ext>
            </a:extLst>
          </p:cNvPr>
          <p:cNvSpPr/>
          <p:nvPr/>
        </p:nvSpPr>
        <p:spPr>
          <a:xfrm rot="10800000">
            <a:off x="7256743" y="3431763"/>
            <a:ext cx="132851" cy="2462223"/>
          </a:xfrm>
          <a:prstGeom prst="upDownArrow">
            <a:avLst/>
          </a:prstGeom>
          <a:solidFill>
            <a:srgbClr val="4981BF"/>
          </a:solidFill>
          <a:ln>
            <a:solidFill>
              <a:srgbClr val="49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140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37" name="Pijl: omhoog/omlaag 92">
            <a:extLst>
              <a:ext uri="{FF2B5EF4-FFF2-40B4-BE49-F238E27FC236}">
                <a16:creationId xmlns:a16="http://schemas.microsoft.com/office/drawing/2014/main" id="{BCB0E68B-FBBE-4B40-1F29-1CF9052D01EA}"/>
              </a:ext>
            </a:extLst>
          </p:cNvPr>
          <p:cNvSpPr/>
          <p:nvPr/>
        </p:nvSpPr>
        <p:spPr>
          <a:xfrm rot="16200000">
            <a:off x="7312663" y="2508645"/>
            <a:ext cx="91061" cy="4307927"/>
          </a:xfrm>
          <a:prstGeom prst="upDownArrow">
            <a:avLst/>
          </a:prstGeom>
          <a:solidFill>
            <a:srgbClr val="4981BF"/>
          </a:solidFill>
          <a:ln>
            <a:solidFill>
              <a:srgbClr val="49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140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sp>
        <p:nvSpPr>
          <p:cNvPr id="68" name="Tekstvak 94">
            <a:extLst>
              <a:ext uri="{FF2B5EF4-FFF2-40B4-BE49-F238E27FC236}">
                <a16:creationId xmlns:a16="http://schemas.microsoft.com/office/drawing/2014/main" id="{1B3B6F98-AC47-2DDE-C561-FBC5AF9B0F45}"/>
              </a:ext>
            </a:extLst>
          </p:cNvPr>
          <p:cNvSpPr txBox="1"/>
          <p:nvPr/>
        </p:nvSpPr>
        <p:spPr>
          <a:xfrm>
            <a:off x="4532432" y="5971123"/>
            <a:ext cx="43987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3200" err="1">
                <a:latin typeface="Calibri"/>
                <a:ea typeface="Roboto"/>
                <a:cs typeface="Arial"/>
              </a:rPr>
              <a:t>Quality</a:t>
            </a:r>
            <a:r>
              <a:rPr lang="nl-NL" sz="3200">
                <a:latin typeface="Calibri"/>
                <a:ea typeface="Roboto"/>
                <a:cs typeface="Arial"/>
              </a:rPr>
              <a:t> = f(data, code)</a:t>
            </a:r>
            <a:endParaRPr lang="nl-NL" sz="3200" i="0">
              <a:latin typeface="Calibri"/>
              <a:ea typeface="Roboto" panose="02000000000000000000" pitchFamily="2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BDD6C0B-788A-87C6-D7EB-691B059E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565365" y="4762449"/>
            <a:ext cx="190211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0;p24">
            <a:extLst>
              <a:ext uri="{FF2B5EF4-FFF2-40B4-BE49-F238E27FC236}">
                <a16:creationId xmlns:a16="http://schemas.microsoft.com/office/drawing/2014/main" id="{6A604F0C-D8E0-1078-E400-F6B3D9BF8734}"/>
              </a:ext>
            </a:extLst>
          </p:cNvPr>
          <p:cNvSpPr/>
          <p:nvPr/>
        </p:nvSpPr>
        <p:spPr>
          <a:xfrm>
            <a:off x="4695727" y="2751361"/>
            <a:ext cx="2825391" cy="1619870"/>
          </a:xfrm>
          <a:prstGeom prst="rect">
            <a:avLst/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Development</a:t>
            </a:r>
          </a:p>
        </p:txBody>
      </p:sp>
      <p:sp>
        <p:nvSpPr>
          <p:cNvPr id="5" name="Google Shape;1451;p24">
            <a:extLst>
              <a:ext uri="{FF2B5EF4-FFF2-40B4-BE49-F238E27FC236}">
                <a16:creationId xmlns:a16="http://schemas.microsoft.com/office/drawing/2014/main" id="{7280C128-67B1-83E0-C6DB-2FC74BA160B6}"/>
              </a:ext>
            </a:extLst>
          </p:cNvPr>
          <p:cNvSpPr/>
          <p:nvPr/>
        </p:nvSpPr>
        <p:spPr>
          <a:xfrm>
            <a:off x="4695519" y="1131491"/>
            <a:ext cx="2825391" cy="1619870"/>
          </a:xfrm>
          <a:prstGeom prst="rect">
            <a:avLst/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Production</a:t>
            </a:r>
            <a:endParaRPr sz="240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Google Shape;1452;p24">
            <a:extLst>
              <a:ext uri="{FF2B5EF4-FFF2-40B4-BE49-F238E27FC236}">
                <a16:creationId xmlns:a16="http://schemas.microsoft.com/office/drawing/2014/main" id="{788841C7-A21E-1E42-550E-769E0EADB77A}"/>
              </a:ext>
            </a:extLst>
          </p:cNvPr>
          <p:cNvSpPr/>
          <p:nvPr/>
        </p:nvSpPr>
        <p:spPr>
          <a:xfrm>
            <a:off x="5053153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3;p24">
            <a:extLst>
              <a:ext uri="{FF2B5EF4-FFF2-40B4-BE49-F238E27FC236}">
                <a16:creationId xmlns:a16="http://schemas.microsoft.com/office/drawing/2014/main" id="{6275A110-541B-2830-1771-270BA135DBD2}"/>
              </a:ext>
            </a:extLst>
          </p:cNvPr>
          <p:cNvSpPr/>
          <p:nvPr/>
        </p:nvSpPr>
        <p:spPr>
          <a:xfrm>
            <a:off x="6193291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5;p24">
            <a:extLst>
              <a:ext uri="{FF2B5EF4-FFF2-40B4-BE49-F238E27FC236}">
                <a16:creationId xmlns:a16="http://schemas.microsoft.com/office/drawing/2014/main" id="{04AC76FE-6DB9-DF46-95B5-C870E7894BFD}"/>
              </a:ext>
            </a:extLst>
          </p:cNvPr>
          <p:cNvSpPr/>
          <p:nvPr/>
        </p:nvSpPr>
        <p:spPr>
          <a:xfrm>
            <a:off x="4695727" y="4371232"/>
            <a:ext cx="2825391" cy="1619870"/>
          </a:xfrm>
          <a:prstGeom prst="rect">
            <a:avLst/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Idea</a:t>
            </a:r>
            <a:endParaRPr sz="2400"/>
          </a:p>
        </p:txBody>
      </p:sp>
      <p:sp>
        <p:nvSpPr>
          <p:cNvPr id="9" name="Google Shape;1451;p24">
            <a:extLst>
              <a:ext uri="{FF2B5EF4-FFF2-40B4-BE49-F238E27FC236}">
                <a16:creationId xmlns:a16="http://schemas.microsoft.com/office/drawing/2014/main" id="{F7EFC1EC-DEE8-A0D8-0177-998DD0B3632C}"/>
              </a:ext>
            </a:extLst>
          </p:cNvPr>
          <p:cNvSpPr/>
          <p:nvPr/>
        </p:nvSpPr>
        <p:spPr>
          <a:xfrm>
            <a:off x="7521118" y="1131525"/>
            <a:ext cx="2825391" cy="1619870"/>
          </a:xfrm>
          <a:prstGeom prst="rect">
            <a:avLst/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Value</a:t>
            </a:r>
            <a:endParaRPr sz="2400"/>
          </a:p>
        </p:txBody>
      </p:sp>
      <p:sp>
        <p:nvSpPr>
          <p:cNvPr id="10" name="Google Shape;1452;p24">
            <a:extLst>
              <a:ext uri="{FF2B5EF4-FFF2-40B4-BE49-F238E27FC236}">
                <a16:creationId xmlns:a16="http://schemas.microsoft.com/office/drawing/2014/main" id="{C4C7DDB8-5E6A-370E-B18D-6B2392257941}"/>
              </a:ext>
            </a:extLst>
          </p:cNvPr>
          <p:cNvSpPr/>
          <p:nvPr/>
        </p:nvSpPr>
        <p:spPr>
          <a:xfrm>
            <a:off x="7878544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3;p24">
            <a:extLst>
              <a:ext uri="{FF2B5EF4-FFF2-40B4-BE49-F238E27FC236}">
                <a16:creationId xmlns:a16="http://schemas.microsoft.com/office/drawing/2014/main" id="{13A3ADF0-7009-F9F1-7433-1045D8C52981}"/>
              </a:ext>
            </a:extLst>
          </p:cNvPr>
          <p:cNvSpPr/>
          <p:nvPr/>
        </p:nvSpPr>
        <p:spPr>
          <a:xfrm>
            <a:off x="9018682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1;p24">
            <a:extLst>
              <a:ext uri="{FF2B5EF4-FFF2-40B4-BE49-F238E27FC236}">
                <a16:creationId xmlns:a16="http://schemas.microsoft.com/office/drawing/2014/main" id="{451F5B08-506D-0538-CBF3-0E93A6576A0B}"/>
              </a:ext>
            </a:extLst>
          </p:cNvPr>
          <p:cNvSpPr/>
          <p:nvPr/>
        </p:nvSpPr>
        <p:spPr>
          <a:xfrm>
            <a:off x="1870267" y="1131525"/>
            <a:ext cx="2825391" cy="1619870"/>
          </a:xfrm>
          <a:prstGeom prst="rect">
            <a:avLst/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Data</a:t>
            </a:r>
            <a:endParaRPr sz="2400"/>
          </a:p>
        </p:txBody>
      </p:sp>
      <p:sp>
        <p:nvSpPr>
          <p:cNvPr id="13" name="Google Shape;1452;p24">
            <a:extLst>
              <a:ext uri="{FF2B5EF4-FFF2-40B4-BE49-F238E27FC236}">
                <a16:creationId xmlns:a16="http://schemas.microsoft.com/office/drawing/2014/main" id="{24EA2D47-D2A3-99D5-0168-0032508C3FE7}"/>
              </a:ext>
            </a:extLst>
          </p:cNvPr>
          <p:cNvSpPr/>
          <p:nvPr/>
        </p:nvSpPr>
        <p:spPr>
          <a:xfrm>
            <a:off x="2227693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3;p24">
            <a:extLst>
              <a:ext uri="{FF2B5EF4-FFF2-40B4-BE49-F238E27FC236}">
                <a16:creationId xmlns:a16="http://schemas.microsoft.com/office/drawing/2014/main" id="{68DF30F9-F7F3-1BAC-980C-40426BABCB29}"/>
              </a:ext>
            </a:extLst>
          </p:cNvPr>
          <p:cNvSpPr/>
          <p:nvPr/>
        </p:nvSpPr>
        <p:spPr>
          <a:xfrm>
            <a:off x="3367831" y="587214"/>
            <a:ext cx="970262" cy="544277"/>
          </a:xfrm>
          <a:prstGeom prst="round2SameRect">
            <a:avLst>
              <a:gd name="adj1" fmla="val 43573"/>
              <a:gd name="adj2" fmla="val 0"/>
            </a:avLst>
          </a:prstGeom>
          <a:solidFill>
            <a:srgbClr val="2D82D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33F9E686-7292-521C-4BE9-BA5DAEBCF558}"/>
              </a:ext>
            </a:extLst>
          </p:cNvPr>
          <p:cNvSpPr/>
          <p:nvPr/>
        </p:nvSpPr>
        <p:spPr>
          <a:xfrm>
            <a:off x="4592754" y="577275"/>
            <a:ext cx="437559" cy="5403888"/>
          </a:xfrm>
          <a:prstGeom prst="upArrow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D0DAA76-2298-5FC1-E70B-587EC9A282AC}"/>
              </a:ext>
            </a:extLst>
          </p:cNvPr>
          <p:cNvSpPr/>
          <p:nvPr/>
        </p:nvSpPr>
        <p:spPr>
          <a:xfrm rot="5400000">
            <a:off x="5939292" y="-2119139"/>
            <a:ext cx="415906" cy="9193915"/>
          </a:xfrm>
          <a:prstGeom prst="upArrow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3DB80-A1B9-4061-F4FB-0667FC2AFAC5}"/>
              </a:ext>
            </a:extLst>
          </p:cNvPr>
          <p:cNvSpPr txBox="1"/>
          <p:nvPr/>
        </p:nvSpPr>
        <p:spPr>
          <a:xfrm>
            <a:off x="4051399" y="5976785"/>
            <a:ext cx="4648746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IBM Plex Sans" panose="020B0503050203000203" pitchFamily="34" charset="0"/>
                <a:cs typeface="Calibri bold" panose="020F0702030404030204" pitchFamily="34" charset="0"/>
              </a:rPr>
              <a:t>Innovation Pipeline</a:t>
            </a:r>
            <a:endParaRPr lang="nl-NL" sz="3200">
              <a:latin typeface="IBM Plex Sans" panose="020B050305020300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9FE4BE-E661-85CF-770E-044594311E21}"/>
              </a:ext>
            </a:extLst>
          </p:cNvPr>
          <p:cNvSpPr txBox="1"/>
          <p:nvPr/>
        </p:nvSpPr>
        <p:spPr>
          <a:xfrm>
            <a:off x="1550287" y="2601006"/>
            <a:ext cx="3836190" cy="72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Value Pipeline</a:t>
            </a:r>
            <a:endParaRPr lang="nl-NL" sz="3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307F3-EE36-F410-C26A-A7A479AC8514}"/>
              </a:ext>
            </a:extLst>
          </p:cNvPr>
          <p:cNvSpPr txBox="1"/>
          <p:nvPr/>
        </p:nvSpPr>
        <p:spPr>
          <a:xfrm>
            <a:off x="1804948" y="2712768"/>
            <a:ext cx="4648746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IBM Plex Sans" panose="020B0503050203000203" pitchFamily="34" charset="0"/>
                <a:cs typeface="Calibri bold" panose="020F0702030404030204" pitchFamily="34" charset="0"/>
              </a:rPr>
              <a:t>Value Pipeline</a:t>
            </a:r>
            <a:endParaRPr lang="nl-NL" sz="320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2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246143-B558-30E1-F261-C867EABE1420}"/>
              </a:ext>
            </a:extLst>
          </p:cNvPr>
          <p:cNvGrpSpPr/>
          <p:nvPr/>
        </p:nvGrpSpPr>
        <p:grpSpPr>
          <a:xfrm>
            <a:off x="1348740" y="857612"/>
            <a:ext cx="9029360" cy="5676175"/>
            <a:chOff x="1348740" y="857612"/>
            <a:chExt cx="9029360" cy="56761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774B71-8FB4-48F5-707E-2D75B13C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8740" y="857612"/>
              <a:ext cx="9029360" cy="56761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CEFA1E-794B-49EC-5C5A-723B3C339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1347" y="1358386"/>
              <a:ext cx="581106" cy="3048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F1FF5D-CDB1-0923-1D58-AA0A312D91BF}"/>
                </a:ext>
              </a:extLst>
            </p:cNvPr>
            <p:cNvSpPr txBox="1"/>
            <p:nvPr/>
          </p:nvSpPr>
          <p:spPr>
            <a:xfrm>
              <a:off x="3433763" y="1319213"/>
              <a:ext cx="7477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647530"/>
                  </a:solidFill>
                </a:rPr>
                <a:t>ELT / ETL</a:t>
              </a:r>
              <a:endParaRPr lang="nl-NL" sz="900" b="1">
                <a:solidFill>
                  <a:srgbClr val="64753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23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go airplane">
            <a:extLst>
              <a:ext uri="{FF2B5EF4-FFF2-40B4-BE49-F238E27FC236}">
                <a16:creationId xmlns:a16="http://schemas.microsoft.com/office/drawing/2014/main" id="{7DEAB3CE-F4DC-B15F-1AE9-BC2241E10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8174"/>
            <a:ext cx="44481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go airplane">
            <a:extLst>
              <a:ext uri="{FF2B5EF4-FFF2-40B4-BE49-F238E27FC236}">
                <a16:creationId xmlns:a16="http://schemas.microsoft.com/office/drawing/2014/main" id="{04DBB92D-DFCC-90B2-C4C3-8A787DFF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57176"/>
            <a:ext cx="48958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go airplane">
            <a:extLst>
              <a:ext uri="{FF2B5EF4-FFF2-40B4-BE49-F238E27FC236}">
                <a16:creationId xmlns:a16="http://schemas.microsoft.com/office/drawing/2014/main" id="{97565563-50F0-152A-EE7F-02CFB848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752849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oking out the window from a lego plane sky high in high resolution">
            <a:extLst>
              <a:ext uri="{FF2B5EF4-FFF2-40B4-BE49-F238E27FC236}">
                <a16:creationId xmlns:a16="http://schemas.microsoft.com/office/drawing/2014/main" id="{E3E3274E-6317-1395-3364-7357FD92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505075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oking out the window from a lego plane sky high in high resolution">
            <a:extLst>
              <a:ext uri="{FF2B5EF4-FFF2-40B4-BE49-F238E27FC236}">
                <a16:creationId xmlns:a16="http://schemas.microsoft.com/office/drawing/2014/main" id="{D0983CC8-5ED4-490F-0A52-B30457EB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975" y="438150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oking out the window from a lego plane sky high in high resolution">
            <a:extLst>
              <a:ext uri="{FF2B5EF4-FFF2-40B4-BE49-F238E27FC236}">
                <a16:creationId xmlns:a16="http://schemas.microsoft.com/office/drawing/2014/main" id="{66D38B07-4C15-7C2F-085B-DD98F495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0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reate image with a conference crowd and in the mids of the crowd a raised hand by a robot high resolution aviation theme realistic">
            <a:extLst>
              <a:ext uri="{FF2B5EF4-FFF2-40B4-BE49-F238E27FC236}">
                <a16:creationId xmlns:a16="http://schemas.microsoft.com/office/drawing/2014/main" id="{92CB7A08-C6A6-4F5C-ADEF-AE88E9A7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750" y="-247650"/>
            <a:ext cx="45624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stage on a conference with 2 speakers on stage of an IT conference named SQL BITS. The crowd is excited and a few raised their hands for questions. The image is widescreen 16:9 and the theme of the conference is data.">
            <a:extLst>
              <a:ext uri="{FF2B5EF4-FFF2-40B4-BE49-F238E27FC236}">
                <a16:creationId xmlns:a16="http://schemas.microsoft.com/office/drawing/2014/main" id="{D55588B0-2C30-AE78-6847-1171E33C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0" y="3495675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44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AC306-CC75-ED86-3DFA-AB9F4E305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25"/>
          <a:stretch/>
        </p:blipFill>
        <p:spPr>
          <a:xfrm>
            <a:off x="498444" y="1543353"/>
            <a:ext cx="10664963" cy="4114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75207F-DD6E-405E-C843-0A1B0D290D73}"/>
              </a:ext>
            </a:extLst>
          </p:cNvPr>
          <p:cNvSpPr/>
          <p:nvPr/>
        </p:nvSpPr>
        <p:spPr>
          <a:xfrm>
            <a:off x="1332686" y="731783"/>
            <a:ext cx="2180321" cy="8115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b="1" dirty="0"/>
              <a:t>Ingestions Tests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DEF7D5-8360-CDB7-7E97-676E6D07957F}"/>
              </a:ext>
            </a:extLst>
          </p:cNvPr>
          <p:cNvSpPr/>
          <p:nvPr/>
        </p:nvSpPr>
        <p:spPr>
          <a:xfrm>
            <a:off x="3704406" y="723685"/>
            <a:ext cx="2791065" cy="8115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b="1" dirty="0"/>
              <a:t>Transformation Tests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0889B8-4306-36A9-5AF3-FFCD72D34FC8}"/>
              </a:ext>
            </a:extLst>
          </p:cNvPr>
          <p:cNvSpPr/>
          <p:nvPr/>
        </p:nvSpPr>
        <p:spPr>
          <a:xfrm>
            <a:off x="6689013" y="723686"/>
            <a:ext cx="2429967" cy="82315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b="1" dirty="0"/>
              <a:t>Quality </a:t>
            </a:r>
          </a:p>
          <a:p>
            <a:pPr algn="ctr"/>
            <a:r>
              <a:rPr lang="en-US" sz="2667" b="1" dirty="0"/>
              <a:t>Tests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B49ED-2320-5B86-3416-1E5BF75F87DF}"/>
              </a:ext>
            </a:extLst>
          </p:cNvPr>
          <p:cNvSpPr/>
          <p:nvPr/>
        </p:nvSpPr>
        <p:spPr>
          <a:xfrm>
            <a:off x="2492708" y="2169141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F0026-5852-2789-B056-0F2F56DDE9B8}"/>
              </a:ext>
            </a:extLst>
          </p:cNvPr>
          <p:cNvSpPr/>
          <p:nvPr/>
        </p:nvSpPr>
        <p:spPr>
          <a:xfrm>
            <a:off x="4585668" y="2169141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C73160-6C80-4E80-A1D8-3AD4AA4B2619}"/>
              </a:ext>
            </a:extLst>
          </p:cNvPr>
          <p:cNvSpPr/>
          <p:nvPr/>
        </p:nvSpPr>
        <p:spPr>
          <a:xfrm>
            <a:off x="4585668" y="4895537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FD446-0395-9D97-B845-ACC9B0DE284C}"/>
              </a:ext>
            </a:extLst>
          </p:cNvPr>
          <p:cNvSpPr/>
          <p:nvPr/>
        </p:nvSpPr>
        <p:spPr>
          <a:xfrm>
            <a:off x="6667016" y="2169141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68CE63-3DA7-6B59-90E3-E2D415D3F9E6}"/>
              </a:ext>
            </a:extLst>
          </p:cNvPr>
          <p:cNvSpPr/>
          <p:nvPr/>
        </p:nvSpPr>
        <p:spPr>
          <a:xfrm>
            <a:off x="6661209" y="4895537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C4B136-E8C1-6449-59AA-D8D3DBB1FEEA}"/>
              </a:ext>
            </a:extLst>
          </p:cNvPr>
          <p:cNvSpPr/>
          <p:nvPr/>
        </p:nvSpPr>
        <p:spPr>
          <a:xfrm>
            <a:off x="2492847" y="4895537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835583-4B6B-0351-8908-9D96FD7E5D44}"/>
              </a:ext>
            </a:extLst>
          </p:cNvPr>
          <p:cNvCxnSpPr>
            <a:stCxn id="12" idx="0"/>
            <a:endCxn id="7" idx="4"/>
          </p:cNvCxnSpPr>
          <p:nvPr/>
        </p:nvCxnSpPr>
        <p:spPr>
          <a:xfrm flipH="1" flipV="1">
            <a:off x="2723485" y="2656822"/>
            <a:ext cx="139" cy="22387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3D3AA-B757-1DBC-C3AD-5C5EBF1C01DA}"/>
              </a:ext>
            </a:extLst>
          </p:cNvPr>
          <p:cNvCxnSpPr>
            <a:cxnSpLocks/>
          </p:cNvCxnSpPr>
          <p:nvPr/>
        </p:nvCxnSpPr>
        <p:spPr>
          <a:xfrm flipH="1" flipV="1">
            <a:off x="4806148" y="2661481"/>
            <a:ext cx="139" cy="22387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6D8142-1417-6C9C-0196-ED1FC739DBB9}"/>
              </a:ext>
            </a:extLst>
          </p:cNvPr>
          <p:cNvCxnSpPr>
            <a:cxnSpLocks/>
          </p:cNvCxnSpPr>
          <p:nvPr/>
        </p:nvCxnSpPr>
        <p:spPr>
          <a:xfrm flipH="1" flipV="1">
            <a:off x="6880517" y="2656819"/>
            <a:ext cx="139" cy="22387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46DC4-F17A-D3AC-36D7-6DD448C60AC3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H="1" flipV="1">
            <a:off x="2422847" y="1543351"/>
            <a:ext cx="300639" cy="62579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8C40F3-30A7-F492-B71A-825A409C0C03}"/>
              </a:ext>
            </a:extLst>
          </p:cNvPr>
          <p:cNvCxnSpPr>
            <a:cxnSpLocks/>
          </p:cNvCxnSpPr>
          <p:nvPr/>
        </p:nvCxnSpPr>
        <p:spPr>
          <a:xfrm flipV="1">
            <a:off x="4806148" y="1543349"/>
            <a:ext cx="0" cy="6257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3FCE59-A20F-B2C6-006F-9BB859FC1364}"/>
              </a:ext>
            </a:extLst>
          </p:cNvPr>
          <p:cNvCxnSpPr>
            <a:cxnSpLocks/>
          </p:cNvCxnSpPr>
          <p:nvPr/>
        </p:nvCxnSpPr>
        <p:spPr>
          <a:xfrm flipV="1">
            <a:off x="6890539" y="1535254"/>
            <a:ext cx="0" cy="6257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032E1AB-E268-8462-2F31-08C41C6BEBF5}"/>
              </a:ext>
            </a:extLst>
          </p:cNvPr>
          <p:cNvSpPr/>
          <p:nvPr/>
        </p:nvSpPr>
        <p:spPr>
          <a:xfrm>
            <a:off x="5582127" y="3406770"/>
            <a:ext cx="461555" cy="4876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 sz="2489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8F469E-533D-225E-BDA2-1EEDB3C84A7E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796748" y="1508760"/>
            <a:ext cx="16157" cy="18980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B8D7B25-551B-D7DA-FF27-2D812060F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461" y="2161047"/>
            <a:ext cx="581106" cy="304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3E6E5F-23ED-D808-C7DE-E00288595432}"/>
              </a:ext>
            </a:extLst>
          </p:cNvPr>
          <p:cNvSpPr txBox="1"/>
          <p:nvPr/>
        </p:nvSpPr>
        <p:spPr>
          <a:xfrm>
            <a:off x="2970877" y="2121874"/>
            <a:ext cx="747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647530"/>
                </a:solidFill>
              </a:rPr>
              <a:t>ELT / ETL</a:t>
            </a:r>
            <a:endParaRPr lang="nl-NL" sz="1100" b="1">
              <a:solidFill>
                <a:srgbClr val="6475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EDDC-8F3E-91B1-004B-80D9AB62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Ingestion Tests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94F9-EF35-83BC-FF5C-C173B62BB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Frequency</a:t>
            </a:r>
          </a:p>
          <a:p>
            <a:pPr>
              <a:spcAft>
                <a:spcPts val="800"/>
              </a:spcAft>
            </a:pPr>
            <a:r>
              <a:rPr lang="en-US" dirty="0"/>
              <a:t>Data contract / </a:t>
            </a:r>
            <a:br>
              <a:rPr lang="en-US" dirty="0"/>
            </a:br>
            <a:r>
              <a:rPr lang="en-US" dirty="0"/>
              <a:t>Data delivery agreement</a:t>
            </a:r>
          </a:p>
          <a:p>
            <a:pPr>
              <a:spcAft>
                <a:spcPts val="800"/>
              </a:spcAft>
            </a:pPr>
            <a:r>
              <a:rPr lang="en-US" dirty="0"/>
              <a:t>Hard checks</a:t>
            </a:r>
          </a:p>
          <a:p>
            <a:pPr>
              <a:spcAft>
                <a:spcPts val="800"/>
              </a:spcAft>
            </a:pPr>
            <a:r>
              <a:rPr lang="en-US" dirty="0"/>
              <a:t>Statistical distribution</a:t>
            </a:r>
          </a:p>
          <a:p>
            <a:pPr>
              <a:spcAft>
                <a:spcPts val="800"/>
              </a:spcAft>
            </a:pPr>
            <a:r>
              <a:rPr lang="en-US" dirty="0"/>
              <a:t>Privacy and personal data</a:t>
            </a:r>
          </a:p>
          <a:p>
            <a:pPr>
              <a:spcAft>
                <a:spcPts val="800"/>
              </a:spcAft>
            </a:pPr>
            <a:r>
              <a:rPr lang="en-US" dirty="0"/>
              <a:t>Error handling</a:t>
            </a:r>
            <a:endParaRPr lang="nl-NL" dirty="0"/>
          </a:p>
        </p:txBody>
      </p:sp>
      <p:pic>
        <p:nvPicPr>
          <p:cNvPr id="3074" name="Picture 2" descr="Large silo's being filled with data, made from Lego's">
            <a:extLst>
              <a:ext uri="{FF2B5EF4-FFF2-40B4-BE49-F238E27FC236}">
                <a16:creationId xmlns:a16="http://schemas.microsoft.com/office/drawing/2014/main" id="{D44E7CB1-F7BC-8CB9-14ED-453F24E5B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8" b="1451"/>
          <a:stretch/>
        </p:blipFill>
        <p:spPr bwMode="auto">
          <a:xfrm>
            <a:off x="6408000" y="2016000"/>
            <a:ext cx="4752000" cy="414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2266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EDDC-8F3E-91B1-004B-80D9AB62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Transformation Tests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94F9-EF35-83BC-FF5C-C173B62BB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Data Type</a:t>
            </a:r>
            <a:endParaRPr lang="en-US"/>
          </a:p>
          <a:p>
            <a:pPr>
              <a:spcAft>
                <a:spcPts val="800"/>
              </a:spcAft>
            </a:pPr>
            <a:r>
              <a:rPr lang="en-US" dirty="0"/>
              <a:t>Unit Test</a:t>
            </a:r>
            <a:endParaRPr lang="en-US"/>
          </a:p>
          <a:p>
            <a:pPr>
              <a:spcAft>
                <a:spcPts val="800"/>
              </a:spcAft>
            </a:pPr>
            <a:r>
              <a:rPr lang="en-US" dirty="0"/>
              <a:t>Transformation</a:t>
            </a:r>
            <a:endParaRPr lang="en-US"/>
          </a:p>
          <a:p>
            <a:pPr>
              <a:spcAft>
                <a:spcPts val="800"/>
              </a:spcAft>
            </a:pPr>
            <a:r>
              <a:rPr lang="en-US" dirty="0"/>
              <a:t># Columns</a:t>
            </a:r>
            <a:endParaRPr lang="en-US"/>
          </a:p>
          <a:p>
            <a:pPr>
              <a:spcAft>
                <a:spcPts val="800"/>
              </a:spcAft>
            </a:pPr>
            <a:r>
              <a:rPr lang="en-US" dirty="0"/>
              <a:t># Rows</a:t>
            </a:r>
            <a:endParaRPr lang="nl-NL"/>
          </a:p>
        </p:txBody>
      </p:sp>
      <p:pic>
        <p:nvPicPr>
          <p:cNvPr id="2050" name="Picture 2" descr="A conveyor beld transporting packages that are to be transformed, made from Lego's">
            <a:extLst>
              <a:ext uri="{FF2B5EF4-FFF2-40B4-BE49-F238E27FC236}">
                <a16:creationId xmlns:a16="http://schemas.microsoft.com/office/drawing/2014/main" id="{FC087C8A-014C-DD13-BFB0-81B13B24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404000"/>
            <a:ext cx="4752000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4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A7D69786-D6ED-0CCE-7F42-E7F3DA2E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41F90B-2AEC-458C-EB17-E4C2A08B7AE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52029948"/>
              </p:ext>
            </p:extLst>
          </p:nvPr>
        </p:nvGraphicFramePr>
        <p:xfrm>
          <a:off x="1311271" y="1944408"/>
          <a:ext cx="9864725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26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506663-BF25-AFDA-7B73-7ECCB7013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138349-E82E-61A2-6F85-AB684F8128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F471E8B-9787-9B3A-3B4E-A96773BA23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1219B-F18D-B079-67E0-5C1A2E26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nl-NL" b="1" dirty="0"/>
          </a:p>
        </p:txBody>
      </p:sp>
      <p:graphicFrame>
        <p:nvGraphicFramePr>
          <p:cNvPr id="4" name="Tijdelijke aanduiding voor inhoud 4">
            <a:extLst>
              <a:ext uri="{FF2B5EF4-FFF2-40B4-BE49-F238E27FC236}">
                <a16:creationId xmlns:a16="http://schemas.microsoft.com/office/drawing/2014/main" id="{4AA2CD8B-21E7-BE7E-8BA3-FADF19261E2B}"/>
              </a:ext>
            </a:extLst>
          </p:cNvPr>
          <p:cNvGraphicFramePr>
            <a:graphicFrameLocks/>
          </p:cNvGraphicFramePr>
          <p:nvPr/>
        </p:nvGraphicFramePr>
        <p:xfrm>
          <a:off x="525184" y="1411008"/>
          <a:ext cx="11372177" cy="42125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8503">
                  <a:extLst>
                    <a:ext uri="{9D8B030D-6E8A-4147-A177-3AD203B41FA5}">
                      <a16:colId xmlns:a16="http://schemas.microsoft.com/office/drawing/2014/main" val="4123039808"/>
                    </a:ext>
                  </a:extLst>
                </a:gridCol>
                <a:gridCol w="1227019">
                  <a:extLst>
                    <a:ext uri="{9D8B030D-6E8A-4147-A177-3AD203B41FA5}">
                      <a16:colId xmlns:a16="http://schemas.microsoft.com/office/drawing/2014/main" val="3688399710"/>
                    </a:ext>
                  </a:extLst>
                </a:gridCol>
                <a:gridCol w="1136131">
                  <a:extLst>
                    <a:ext uri="{9D8B030D-6E8A-4147-A177-3AD203B41FA5}">
                      <a16:colId xmlns:a16="http://schemas.microsoft.com/office/drawing/2014/main" val="3941582050"/>
                    </a:ext>
                  </a:extLst>
                </a:gridCol>
                <a:gridCol w="1181575">
                  <a:extLst>
                    <a:ext uri="{9D8B030D-6E8A-4147-A177-3AD203B41FA5}">
                      <a16:colId xmlns:a16="http://schemas.microsoft.com/office/drawing/2014/main" val="3650380555"/>
                    </a:ext>
                  </a:extLst>
                </a:gridCol>
                <a:gridCol w="1272467">
                  <a:extLst>
                    <a:ext uri="{9D8B030D-6E8A-4147-A177-3AD203B41FA5}">
                      <a16:colId xmlns:a16="http://schemas.microsoft.com/office/drawing/2014/main" val="844353642"/>
                    </a:ext>
                  </a:extLst>
                </a:gridCol>
                <a:gridCol w="1014943">
                  <a:extLst>
                    <a:ext uri="{9D8B030D-6E8A-4147-A177-3AD203B41FA5}">
                      <a16:colId xmlns:a16="http://schemas.microsoft.com/office/drawing/2014/main" val="3990676038"/>
                    </a:ext>
                  </a:extLst>
                </a:gridCol>
                <a:gridCol w="969489">
                  <a:extLst>
                    <a:ext uri="{9D8B030D-6E8A-4147-A177-3AD203B41FA5}">
                      <a16:colId xmlns:a16="http://schemas.microsoft.com/office/drawing/2014/main" val="2071723211"/>
                    </a:ext>
                  </a:extLst>
                </a:gridCol>
                <a:gridCol w="1105581">
                  <a:extLst>
                    <a:ext uri="{9D8B030D-6E8A-4147-A177-3AD203B41FA5}">
                      <a16:colId xmlns:a16="http://schemas.microsoft.com/office/drawing/2014/main" val="2276768505"/>
                    </a:ext>
                  </a:extLst>
                </a:gridCol>
                <a:gridCol w="1184212">
                  <a:extLst>
                    <a:ext uri="{9D8B030D-6E8A-4147-A177-3AD203B41FA5}">
                      <a16:colId xmlns:a16="http://schemas.microsoft.com/office/drawing/2014/main" val="684677137"/>
                    </a:ext>
                  </a:extLst>
                </a:gridCol>
                <a:gridCol w="902257">
                  <a:extLst>
                    <a:ext uri="{9D8B030D-6E8A-4147-A177-3AD203B41FA5}">
                      <a16:colId xmlns:a16="http://schemas.microsoft.com/office/drawing/2014/main" val="1482047866"/>
                    </a:ext>
                  </a:extLst>
                </a:gridCol>
              </a:tblGrid>
              <a:tr h="827467"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Date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 err="1">
                          <a:effectLst/>
                        </a:rPr>
                        <a:t>Icecream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Coffee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Employee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Max temp </a:t>
                      </a:r>
                      <a:r>
                        <a:rPr lang="nl-NL" sz="1500" err="1">
                          <a:effectLst/>
                        </a:rPr>
                        <a:t>celcius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>
                          <a:effectLst/>
                        </a:rPr>
                        <a:t>Max temp Fahrenheit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 err="1">
                          <a:effectLst/>
                        </a:rPr>
                        <a:t>Radiation</a:t>
                      </a:r>
                      <a:r>
                        <a:rPr lang="nl-NL" sz="1500">
                          <a:effectLst/>
                        </a:rPr>
                        <a:t> (in J/cm2) /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500" err="1">
                          <a:effectLst/>
                        </a:rPr>
                        <a:t>Amount</a:t>
                      </a:r>
                      <a:r>
                        <a:rPr lang="nl-NL" sz="1500">
                          <a:effectLst/>
                        </a:rPr>
                        <a:t> of </a:t>
                      </a:r>
                      <a:r>
                        <a:rPr lang="nl-NL" sz="1500" err="1">
                          <a:effectLst/>
                        </a:rPr>
                        <a:t>rain</a:t>
                      </a:r>
                      <a:r>
                        <a:rPr lang="nl-NL" sz="1500">
                          <a:effectLst/>
                        </a:rPr>
                        <a:t> (in 0.1 mm)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7423242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17-7-2018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Tuesday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€ 1.168,20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-€ 169,20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€ 999,00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1616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-1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0589808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18-7-2018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Wednesday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€ 1.746,10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€ 47,90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€ 1.794,00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500">
                          <a:effectLst/>
                        </a:rPr>
                        <a:t>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2719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1612437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19-7-2018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thursday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€ 1.105,40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€ 29,90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€ 1.135,30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2332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1585911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20-7-2018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Friday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€ 256,60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€ 51,80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€ 308,40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796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9105852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21-7-2018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Saturday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€ 1.109,75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€ 39,60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€ 1.149,35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2625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3719963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22-7-2018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Sunday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€ 1.030,25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€ 25,50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dirty="0"/>
                        <a:t>€ 1.055,75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2310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5017700"/>
                  </a:ext>
                </a:extLst>
              </a:tr>
              <a:tr h="351045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7-23-2018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Monday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€ 1.059,75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5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500" u="none" strike="noStrike" noProof="0" dirty="0"/>
                        <a:t>€ 1.059,75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2646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8621206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24-7-2018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Tuesday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€ 1.128,95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€ 27,50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€ 1.156,45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2183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3537969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25-7-2018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Wednesday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€ 993,20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€ 36,50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€ 1.029,70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1623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-1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6867438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26-7-2018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Thursday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€ 783,55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€ 46,00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€ 829,55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2497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-1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3791121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27-7-2018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Friday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€ 1.050,15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€ 2.132,50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€ 1.082,65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2569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0102661"/>
                  </a:ext>
                </a:extLst>
              </a:tr>
              <a:tr h="275821">
                <a:tc>
                  <a:txBody>
                    <a:bodyPr/>
                    <a:lstStyle/>
                    <a:p>
                      <a:pPr algn="r"/>
                      <a:r>
                        <a:rPr lang="nl-NL" sz="1500">
                          <a:effectLst/>
                        </a:rPr>
                        <a:t>28-7-2018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err="1"/>
                        <a:t>Saturday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€ 812,75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€ 41,00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€ 853,75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nl-NL" sz="15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/>
                        <a:t>1570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500" dirty="0"/>
                        <a:t>52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0934383"/>
                  </a:ext>
                </a:extLst>
              </a:tr>
            </a:tbl>
          </a:graphicData>
        </a:graphic>
      </p:graphicFrame>
      <p:sp>
        <p:nvSpPr>
          <p:cNvPr id="5" name="Ovaal 5">
            <a:extLst>
              <a:ext uri="{FF2B5EF4-FFF2-40B4-BE49-F238E27FC236}">
                <a16:creationId xmlns:a16="http://schemas.microsoft.com/office/drawing/2014/main" id="{17E49D4E-1B3C-3C99-839C-69792697F54F}"/>
              </a:ext>
            </a:extLst>
          </p:cNvPr>
          <p:cNvSpPr/>
          <p:nvPr/>
        </p:nvSpPr>
        <p:spPr>
          <a:xfrm>
            <a:off x="4002741" y="2333064"/>
            <a:ext cx="1295400" cy="634253"/>
          </a:xfr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Ovaal 6">
            <a:extLst>
              <a:ext uri="{FF2B5EF4-FFF2-40B4-BE49-F238E27FC236}">
                <a16:creationId xmlns:a16="http://schemas.microsoft.com/office/drawing/2014/main" id="{74B73482-C08F-F043-1FDB-2CBD8EF14C73}"/>
              </a:ext>
            </a:extLst>
          </p:cNvPr>
          <p:cNvSpPr/>
          <p:nvPr/>
        </p:nvSpPr>
        <p:spPr>
          <a:xfrm>
            <a:off x="10042711" y="2333064"/>
            <a:ext cx="1295400" cy="634253"/>
          </a:xfr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Ovaal 7">
            <a:extLst>
              <a:ext uri="{FF2B5EF4-FFF2-40B4-BE49-F238E27FC236}">
                <a16:creationId xmlns:a16="http://schemas.microsoft.com/office/drawing/2014/main" id="{F71C57D0-E395-4347-9209-B62B1CDD3757}"/>
              </a:ext>
            </a:extLst>
          </p:cNvPr>
          <p:cNvSpPr/>
          <p:nvPr/>
        </p:nvSpPr>
        <p:spPr>
          <a:xfrm>
            <a:off x="2997201" y="4957825"/>
            <a:ext cx="3932516" cy="477369"/>
          </a:xfrm>
          <a:custGeom>
            <a:avLst/>
            <a:gdLst>
              <a:gd name="connsiteX0" fmla="*/ 0 w 3872752"/>
              <a:gd name="connsiteY0" fmla="*/ 317127 h 634253"/>
              <a:gd name="connsiteX1" fmla="*/ 1936376 w 3872752"/>
              <a:gd name="connsiteY1" fmla="*/ 0 h 634253"/>
              <a:gd name="connsiteX2" fmla="*/ 3872752 w 3872752"/>
              <a:gd name="connsiteY2" fmla="*/ 317127 h 634253"/>
              <a:gd name="connsiteX3" fmla="*/ 1936376 w 3872752"/>
              <a:gd name="connsiteY3" fmla="*/ 634254 h 634253"/>
              <a:gd name="connsiteX4" fmla="*/ 0 w 3872752"/>
              <a:gd name="connsiteY4" fmla="*/ 317127 h 63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2752" h="634253" extrusionOk="0">
                <a:moveTo>
                  <a:pt x="0" y="317127"/>
                </a:moveTo>
                <a:cubicBezTo>
                  <a:pt x="-7620" y="118063"/>
                  <a:pt x="664864" y="17400"/>
                  <a:pt x="1936376" y="0"/>
                </a:cubicBezTo>
                <a:cubicBezTo>
                  <a:pt x="2994867" y="15242"/>
                  <a:pt x="3844209" y="111980"/>
                  <a:pt x="3872752" y="317127"/>
                </a:cubicBezTo>
                <a:cubicBezTo>
                  <a:pt x="3977140" y="668732"/>
                  <a:pt x="3061617" y="649296"/>
                  <a:pt x="1936376" y="634254"/>
                </a:cubicBezTo>
                <a:cubicBezTo>
                  <a:pt x="840092" y="652892"/>
                  <a:pt x="-4433" y="488282"/>
                  <a:pt x="0" y="317127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dirty="0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al 8">
            <a:extLst>
              <a:ext uri="{FF2B5EF4-FFF2-40B4-BE49-F238E27FC236}">
                <a16:creationId xmlns:a16="http://schemas.microsoft.com/office/drawing/2014/main" id="{25E72677-70C2-07F2-0C55-3F2C82F18F1C}"/>
              </a:ext>
            </a:extLst>
          </p:cNvPr>
          <p:cNvSpPr/>
          <p:nvPr/>
        </p:nvSpPr>
        <p:spPr>
          <a:xfrm>
            <a:off x="5550049" y="2400299"/>
            <a:ext cx="1362635" cy="499783"/>
          </a:xfrm>
          <a:custGeom>
            <a:avLst/>
            <a:gdLst>
              <a:gd name="connsiteX0" fmla="*/ 0 w 1362635"/>
              <a:gd name="connsiteY0" fmla="*/ 249891 h 499782"/>
              <a:gd name="connsiteX1" fmla="*/ 681318 w 1362635"/>
              <a:gd name="connsiteY1" fmla="*/ 0 h 499782"/>
              <a:gd name="connsiteX2" fmla="*/ 1362636 w 1362635"/>
              <a:gd name="connsiteY2" fmla="*/ 249891 h 499782"/>
              <a:gd name="connsiteX3" fmla="*/ 681318 w 1362635"/>
              <a:gd name="connsiteY3" fmla="*/ 499782 h 499782"/>
              <a:gd name="connsiteX4" fmla="*/ 0 w 1362635"/>
              <a:gd name="connsiteY4" fmla="*/ 249891 h 49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635" h="499782" extrusionOk="0">
                <a:moveTo>
                  <a:pt x="0" y="249891"/>
                </a:moveTo>
                <a:cubicBezTo>
                  <a:pt x="334" y="84281"/>
                  <a:pt x="352342" y="41229"/>
                  <a:pt x="681318" y="0"/>
                </a:cubicBezTo>
                <a:cubicBezTo>
                  <a:pt x="1037937" y="3096"/>
                  <a:pt x="1378281" y="106913"/>
                  <a:pt x="1362636" y="249891"/>
                </a:cubicBezTo>
                <a:cubicBezTo>
                  <a:pt x="1356310" y="374542"/>
                  <a:pt x="1036781" y="514904"/>
                  <a:pt x="681318" y="499782"/>
                </a:cubicBezTo>
                <a:cubicBezTo>
                  <a:pt x="278918" y="486280"/>
                  <a:pt x="-16570" y="388917"/>
                  <a:pt x="0" y="249891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al 9">
            <a:extLst>
              <a:ext uri="{FF2B5EF4-FFF2-40B4-BE49-F238E27FC236}">
                <a16:creationId xmlns:a16="http://schemas.microsoft.com/office/drawing/2014/main" id="{16A5D361-8D65-FE95-9327-FAF4E59C400D}"/>
              </a:ext>
            </a:extLst>
          </p:cNvPr>
          <p:cNvSpPr/>
          <p:nvPr/>
        </p:nvSpPr>
        <p:spPr>
          <a:xfrm>
            <a:off x="607359" y="3980330"/>
            <a:ext cx="1295400" cy="634253"/>
          </a:xfr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al 10">
            <a:extLst>
              <a:ext uri="{FF2B5EF4-FFF2-40B4-BE49-F238E27FC236}">
                <a16:creationId xmlns:a16="http://schemas.microsoft.com/office/drawing/2014/main" id="{599E4631-DCE1-53E2-DE8F-AA7176F4844C}"/>
              </a:ext>
            </a:extLst>
          </p:cNvPr>
          <p:cNvSpPr/>
          <p:nvPr/>
        </p:nvSpPr>
        <p:spPr>
          <a:xfrm>
            <a:off x="2140921" y="2680447"/>
            <a:ext cx="1149724" cy="477371"/>
          </a:xfrm>
          <a:custGeom>
            <a:avLst/>
            <a:gdLst>
              <a:gd name="connsiteX0" fmla="*/ 0 w 1149724"/>
              <a:gd name="connsiteY0" fmla="*/ 238686 h 477371"/>
              <a:gd name="connsiteX1" fmla="*/ 574862 w 1149724"/>
              <a:gd name="connsiteY1" fmla="*/ 0 h 477371"/>
              <a:gd name="connsiteX2" fmla="*/ 1149724 w 1149724"/>
              <a:gd name="connsiteY2" fmla="*/ 238686 h 477371"/>
              <a:gd name="connsiteX3" fmla="*/ 574862 w 1149724"/>
              <a:gd name="connsiteY3" fmla="*/ 477372 h 477371"/>
              <a:gd name="connsiteX4" fmla="*/ 0 w 1149724"/>
              <a:gd name="connsiteY4" fmla="*/ 238686 h 4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724" h="477371" extrusionOk="0">
                <a:moveTo>
                  <a:pt x="0" y="238686"/>
                </a:moveTo>
                <a:cubicBezTo>
                  <a:pt x="6927" y="67044"/>
                  <a:pt x="282887" y="13608"/>
                  <a:pt x="574862" y="0"/>
                </a:cubicBezTo>
                <a:cubicBezTo>
                  <a:pt x="897615" y="8595"/>
                  <a:pt x="1168708" y="121582"/>
                  <a:pt x="1149724" y="238686"/>
                </a:cubicBezTo>
                <a:cubicBezTo>
                  <a:pt x="1172309" y="347242"/>
                  <a:pt x="915122" y="536784"/>
                  <a:pt x="574862" y="477372"/>
                </a:cubicBezTo>
                <a:cubicBezTo>
                  <a:pt x="266719" y="481903"/>
                  <a:pt x="-3789" y="399513"/>
                  <a:pt x="0" y="238686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al 11">
            <a:extLst>
              <a:ext uri="{FF2B5EF4-FFF2-40B4-BE49-F238E27FC236}">
                <a16:creationId xmlns:a16="http://schemas.microsoft.com/office/drawing/2014/main" id="{BD3B75C6-C34B-EA16-478A-34E26F0820C2}"/>
              </a:ext>
            </a:extLst>
          </p:cNvPr>
          <p:cNvSpPr/>
          <p:nvPr/>
        </p:nvSpPr>
        <p:spPr>
          <a:xfrm>
            <a:off x="4353259" y="3855246"/>
            <a:ext cx="1295400" cy="411953"/>
          </a:xfrm>
          <a:custGeom>
            <a:avLst/>
            <a:gdLst>
              <a:gd name="connsiteX0" fmla="*/ 0 w 1149724"/>
              <a:gd name="connsiteY0" fmla="*/ 238686 h 477371"/>
              <a:gd name="connsiteX1" fmla="*/ 574862 w 1149724"/>
              <a:gd name="connsiteY1" fmla="*/ 0 h 477371"/>
              <a:gd name="connsiteX2" fmla="*/ 1149724 w 1149724"/>
              <a:gd name="connsiteY2" fmla="*/ 238686 h 477371"/>
              <a:gd name="connsiteX3" fmla="*/ 574862 w 1149724"/>
              <a:gd name="connsiteY3" fmla="*/ 477372 h 477371"/>
              <a:gd name="connsiteX4" fmla="*/ 0 w 1149724"/>
              <a:gd name="connsiteY4" fmla="*/ 238686 h 4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724" h="477371" extrusionOk="0">
                <a:moveTo>
                  <a:pt x="0" y="238686"/>
                </a:moveTo>
                <a:cubicBezTo>
                  <a:pt x="6927" y="67044"/>
                  <a:pt x="282887" y="13608"/>
                  <a:pt x="574862" y="0"/>
                </a:cubicBezTo>
                <a:cubicBezTo>
                  <a:pt x="897615" y="8595"/>
                  <a:pt x="1168708" y="121582"/>
                  <a:pt x="1149724" y="238686"/>
                </a:cubicBezTo>
                <a:cubicBezTo>
                  <a:pt x="1172309" y="347242"/>
                  <a:pt x="915122" y="536784"/>
                  <a:pt x="574862" y="477372"/>
                </a:cubicBezTo>
                <a:cubicBezTo>
                  <a:pt x="266719" y="481903"/>
                  <a:pt x="-3789" y="399513"/>
                  <a:pt x="0" y="238686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54343103-9A36-FD00-8D6F-A7BFB860F08C}"/>
              </a:ext>
            </a:extLst>
          </p:cNvPr>
          <p:cNvSpPr/>
          <p:nvPr/>
        </p:nvSpPr>
        <p:spPr>
          <a:xfrm>
            <a:off x="835210" y="3861281"/>
            <a:ext cx="1149724" cy="399880"/>
          </a:xfrm>
          <a:custGeom>
            <a:avLst/>
            <a:gdLst>
              <a:gd name="connsiteX0" fmla="*/ 0 w 1149724"/>
              <a:gd name="connsiteY0" fmla="*/ 238686 h 477371"/>
              <a:gd name="connsiteX1" fmla="*/ 574862 w 1149724"/>
              <a:gd name="connsiteY1" fmla="*/ 0 h 477371"/>
              <a:gd name="connsiteX2" fmla="*/ 1149724 w 1149724"/>
              <a:gd name="connsiteY2" fmla="*/ 238686 h 477371"/>
              <a:gd name="connsiteX3" fmla="*/ 574862 w 1149724"/>
              <a:gd name="connsiteY3" fmla="*/ 477372 h 477371"/>
              <a:gd name="connsiteX4" fmla="*/ 0 w 1149724"/>
              <a:gd name="connsiteY4" fmla="*/ 238686 h 4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724" h="477371" extrusionOk="0">
                <a:moveTo>
                  <a:pt x="0" y="238686"/>
                </a:moveTo>
                <a:cubicBezTo>
                  <a:pt x="6927" y="67044"/>
                  <a:pt x="282887" y="13608"/>
                  <a:pt x="574862" y="0"/>
                </a:cubicBezTo>
                <a:cubicBezTo>
                  <a:pt x="897615" y="8595"/>
                  <a:pt x="1168708" y="121582"/>
                  <a:pt x="1149724" y="238686"/>
                </a:cubicBezTo>
                <a:cubicBezTo>
                  <a:pt x="1172309" y="347242"/>
                  <a:pt x="915122" y="536784"/>
                  <a:pt x="574862" y="477372"/>
                </a:cubicBezTo>
                <a:cubicBezTo>
                  <a:pt x="266719" y="481903"/>
                  <a:pt x="-3789" y="399513"/>
                  <a:pt x="0" y="238686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al 6">
            <a:extLst>
              <a:ext uri="{FF2B5EF4-FFF2-40B4-BE49-F238E27FC236}">
                <a16:creationId xmlns:a16="http://schemas.microsoft.com/office/drawing/2014/main" id="{32A81E25-AD62-840B-7159-4A178F843186}"/>
              </a:ext>
            </a:extLst>
          </p:cNvPr>
          <p:cNvSpPr/>
          <p:nvPr/>
        </p:nvSpPr>
        <p:spPr>
          <a:xfrm>
            <a:off x="11450249" y="2163702"/>
            <a:ext cx="699020" cy="473193"/>
          </a:xfrm>
          <a:custGeom>
            <a:avLst/>
            <a:gdLst>
              <a:gd name="connsiteX0" fmla="*/ 0 w 802342"/>
              <a:gd name="connsiteY0" fmla="*/ 294715 h 589430"/>
              <a:gd name="connsiteX1" fmla="*/ 401171 w 802342"/>
              <a:gd name="connsiteY1" fmla="*/ 0 h 589430"/>
              <a:gd name="connsiteX2" fmla="*/ 802342 w 802342"/>
              <a:gd name="connsiteY2" fmla="*/ 294715 h 589430"/>
              <a:gd name="connsiteX3" fmla="*/ 401171 w 802342"/>
              <a:gd name="connsiteY3" fmla="*/ 589430 h 589430"/>
              <a:gd name="connsiteX4" fmla="*/ 0 w 802342"/>
              <a:gd name="connsiteY4" fmla="*/ 294715 h 58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342" h="589430" extrusionOk="0">
                <a:moveTo>
                  <a:pt x="0" y="294715"/>
                </a:moveTo>
                <a:cubicBezTo>
                  <a:pt x="659" y="124557"/>
                  <a:pt x="184179" y="37434"/>
                  <a:pt x="401171" y="0"/>
                </a:cubicBezTo>
                <a:cubicBezTo>
                  <a:pt x="610159" y="-25095"/>
                  <a:pt x="809032" y="160145"/>
                  <a:pt x="802342" y="294715"/>
                </a:cubicBezTo>
                <a:cubicBezTo>
                  <a:pt x="827420" y="436989"/>
                  <a:pt x="611845" y="620035"/>
                  <a:pt x="401171" y="589430"/>
                </a:cubicBezTo>
                <a:cubicBezTo>
                  <a:pt x="178204" y="600961"/>
                  <a:pt x="2894" y="437231"/>
                  <a:pt x="0" y="294715"/>
                </a:cubicBezTo>
                <a:close/>
              </a:path>
            </a:pathLst>
          </a:cu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400" err="1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hthoek: afgeronde hoeken 14">
            <a:extLst>
              <a:ext uri="{FF2B5EF4-FFF2-40B4-BE49-F238E27FC236}">
                <a16:creationId xmlns:a16="http://schemas.microsoft.com/office/drawing/2014/main" id="{2ABC5958-2D9E-157F-63AD-20D7258E2473}"/>
              </a:ext>
            </a:extLst>
          </p:cNvPr>
          <p:cNvSpPr/>
          <p:nvPr/>
        </p:nvSpPr>
        <p:spPr>
          <a:xfrm>
            <a:off x="7244079" y="2272321"/>
            <a:ext cx="1810300" cy="473195"/>
          </a:xfrm>
          <a:prstGeom prst="roundRect">
            <a:avLst/>
          </a:prstGeom>
          <a:solidFill>
            <a:srgbClr val="00B050"/>
          </a:solidFill>
          <a:ln>
            <a:solidFill>
              <a:srgbClr val="04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2000" dirty="0">
                <a:latin typeface="Roboto"/>
                <a:ea typeface="Roboto"/>
                <a:cs typeface="Roboto"/>
              </a:rPr>
              <a:t>Data Drift</a:t>
            </a:r>
            <a:endParaRPr lang="nl-NL" sz="2000" dirty="0"/>
          </a:p>
        </p:txBody>
      </p:sp>
      <p:sp>
        <p:nvSpPr>
          <p:cNvPr id="15" name="Rechthoek: afgeronde hoeken 12">
            <a:extLst>
              <a:ext uri="{FF2B5EF4-FFF2-40B4-BE49-F238E27FC236}">
                <a16:creationId xmlns:a16="http://schemas.microsoft.com/office/drawing/2014/main" id="{DFB247DD-2B71-1B28-BBA2-339E2E51F376}"/>
              </a:ext>
            </a:extLst>
          </p:cNvPr>
          <p:cNvSpPr/>
          <p:nvPr/>
        </p:nvSpPr>
        <p:spPr>
          <a:xfrm>
            <a:off x="5751152" y="3855246"/>
            <a:ext cx="2131235" cy="499783"/>
          </a:xfrm>
          <a:prstGeom prst="roundRect">
            <a:avLst/>
          </a:prstGeom>
          <a:solidFill>
            <a:srgbClr val="00B050"/>
          </a:solidFill>
          <a:ln>
            <a:solidFill>
              <a:srgbClr val="04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2000" dirty="0" err="1">
                <a:latin typeface="Roboto"/>
                <a:ea typeface="Roboto"/>
                <a:cs typeface="Roboto"/>
              </a:rPr>
              <a:t>Completeness</a:t>
            </a:r>
            <a:endParaRPr lang="nl-NL" sz="2000" dirty="0"/>
          </a:p>
        </p:txBody>
      </p:sp>
      <p:sp>
        <p:nvSpPr>
          <p:cNvPr id="16" name="Rechthoek: afgeronde hoeken 2">
            <a:extLst>
              <a:ext uri="{FF2B5EF4-FFF2-40B4-BE49-F238E27FC236}">
                <a16:creationId xmlns:a16="http://schemas.microsoft.com/office/drawing/2014/main" id="{6E110810-D8F7-3D5B-4B94-2579645D77AE}"/>
              </a:ext>
            </a:extLst>
          </p:cNvPr>
          <p:cNvSpPr/>
          <p:nvPr/>
        </p:nvSpPr>
        <p:spPr>
          <a:xfrm>
            <a:off x="6912684" y="5237480"/>
            <a:ext cx="2254224" cy="386075"/>
          </a:xfrm>
          <a:prstGeom prst="roundRect">
            <a:avLst>
              <a:gd name="adj" fmla="val 17375"/>
            </a:avLst>
          </a:prstGeom>
          <a:solidFill>
            <a:srgbClr val="00B050"/>
          </a:solidFill>
          <a:ln>
            <a:solidFill>
              <a:srgbClr val="04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latin typeface="Roboto"/>
                <a:ea typeface="Roboto"/>
                <a:cs typeface="Roboto"/>
              </a:rPr>
              <a:t>Business Rules</a:t>
            </a:r>
            <a:endParaRPr lang="nl-NL" sz="2000" dirty="0"/>
          </a:p>
        </p:txBody>
      </p:sp>
      <p:sp>
        <p:nvSpPr>
          <p:cNvPr id="17" name="Rechthoek: afgeronde hoeken 3">
            <a:extLst>
              <a:ext uri="{FF2B5EF4-FFF2-40B4-BE49-F238E27FC236}">
                <a16:creationId xmlns:a16="http://schemas.microsoft.com/office/drawing/2014/main" id="{17945D7D-9893-0B54-1799-7F0372F28155}"/>
              </a:ext>
            </a:extLst>
          </p:cNvPr>
          <p:cNvSpPr/>
          <p:nvPr/>
        </p:nvSpPr>
        <p:spPr>
          <a:xfrm>
            <a:off x="10784269" y="2713299"/>
            <a:ext cx="2030976" cy="363356"/>
          </a:xfrm>
          <a:prstGeom prst="roundRect">
            <a:avLst/>
          </a:prstGeom>
          <a:solidFill>
            <a:srgbClr val="00B050"/>
          </a:solidFill>
          <a:ln>
            <a:solidFill>
              <a:srgbClr val="04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latin typeface="Roboto"/>
                <a:ea typeface="Roboto"/>
                <a:cs typeface="Roboto"/>
              </a:rPr>
              <a:t>Business Rules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6634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D3A8C-FFAB-D755-6FF8-25ED6BDEE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/>
          <a:stretch/>
        </p:blipFill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EC1AF9E-9EC2-AA5D-388C-5D7D708DE8BB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132556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Metadata, </a:t>
            </a:r>
            <a:r>
              <a:rPr lang="nl-NL" err="1"/>
              <a:t>Catalog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Governance</a:t>
            </a:r>
            <a:endParaRPr lang="nl-NL"/>
          </a:p>
        </p:txBody>
      </p:sp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AD7D146D-3BB2-3E21-9FAB-5C68D2FCB512}"/>
              </a:ext>
            </a:extLst>
          </p:cNvPr>
          <p:cNvSpPr txBox="1">
            <a:spLocks/>
          </p:cNvSpPr>
          <p:nvPr/>
        </p:nvSpPr>
        <p:spPr>
          <a:xfrm>
            <a:off x="369046" y="1825625"/>
            <a:ext cx="7418101" cy="435133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3200"/>
              <a:t>Availability</a:t>
            </a:r>
            <a:endParaRPr lang="en-US" sz="3200"/>
          </a:p>
          <a:p>
            <a:r>
              <a:rPr lang="nl-NL" sz="3200" err="1"/>
              <a:t>Centrally</a:t>
            </a:r>
            <a:r>
              <a:rPr lang="nl-NL" sz="3200"/>
              <a:t> </a:t>
            </a:r>
            <a:r>
              <a:rPr lang="nl-NL" sz="3200" err="1"/>
              <a:t>registered</a:t>
            </a:r>
            <a:r>
              <a:rPr lang="nl-NL" sz="3200"/>
              <a:t> data sources</a:t>
            </a:r>
            <a:endParaRPr lang="en-US" sz="3200"/>
          </a:p>
          <a:p>
            <a:r>
              <a:rPr lang="nl-NL" sz="3200"/>
              <a:t>Data </a:t>
            </a:r>
            <a:r>
              <a:rPr lang="nl-NL" sz="3200" err="1"/>
              <a:t>lineage</a:t>
            </a:r>
            <a:r>
              <a:rPr lang="nl-NL" sz="3200"/>
              <a:t> </a:t>
            </a:r>
            <a:r>
              <a:rPr lang="nl-NL" sz="3200" err="1"/>
              <a:t>and</a:t>
            </a:r>
            <a:r>
              <a:rPr lang="nl-NL" sz="3200"/>
              <a:t> (</a:t>
            </a:r>
            <a:r>
              <a:rPr lang="nl-NL" sz="3200" err="1"/>
              <a:t>active</a:t>
            </a:r>
            <a:r>
              <a:rPr lang="nl-NL" sz="3200"/>
              <a:t>) metadata</a:t>
            </a:r>
          </a:p>
          <a:p>
            <a:r>
              <a:rPr lang="nl-NL" sz="3200" err="1"/>
              <a:t>Automated</a:t>
            </a:r>
            <a:r>
              <a:rPr lang="nl-NL" sz="3200"/>
              <a:t> </a:t>
            </a:r>
            <a:r>
              <a:rPr lang="nl-NL" sz="3200" err="1"/>
              <a:t>testing</a:t>
            </a:r>
            <a:endParaRPr lang="en-US" sz="3200"/>
          </a:p>
          <a:p>
            <a:r>
              <a:rPr lang="nl-NL" sz="3200" err="1"/>
              <a:t>Responsibility</a:t>
            </a:r>
            <a:endParaRPr lang="nl-NL" sz="3200"/>
          </a:p>
          <a:p>
            <a:r>
              <a:rPr lang="nl-NL" sz="3200" err="1"/>
              <a:t>Usage</a:t>
            </a:r>
            <a:r>
              <a:rPr lang="nl-NL" sz="3200"/>
              <a:t> </a:t>
            </a:r>
            <a:r>
              <a:rPr lang="nl-NL" sz="3200" err="1"/>
              <a:t>insights</a:t>
            </a:r>
            <a:endParaRPr lang="nl-NL" sz="3200"/>
          </a:p>
          <a:p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270691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367C6-E91D-F439-7326-816DCA0B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latin typeface="Congenial"/>
              </a:rPr>
              <a:t>Roles</a:t>
            </a:r>
            <a:r>
              <a:rPr lang="nl-NL" dirty="0">
                <a:latin typeface="Congenial"/>
              </a:rPr>
              <a:t> </a:t>
            </a:r>
            <a:r>
              <a:rPr lang="nl-NL" dirty="0" err="1">
                <a:latin typeface="Congenial"/>
              </a:rPr>
              <a:t>and</a:t>
            </a:r>
            <a:r>
              <a:rPr lang="nl-NL" dirty="0">
                <a:latin typeface="Congenial"/>
              </a:rPr>
              <a:t> </a:t>
            </a:r>
            <a:r>
              <a:rPr lang="nl-NL" dirty="0" err="1">
                <a:latin typeface="Congenial"/>
              </a:rPr>
              <a:t>responsibilities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FE9D8F-7E97-E22E-996B-EC69B29D2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Chief data </a:t>
            </a:r>
            <a:r>
              <a:rPr lang="nl-NL" dirty="0" err="1">
                <a:ea typeface="Calibri"/>
                <a:cs typeface="Calibri"/>
              </a:rPr>
              <a:t>officer</a:t>
            </a:r>
            <a:endParaRPr lang="nl-NL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Data </a:t>
            </a:r>
            <a:r>
              <a:rPr lang="nl-NL" dirty="0" err="1">
                <a:ea typeface="Calibri"/>
                <a:cs typeface="Calibri"/>
              </a:rPr>
              <a:t>owner</a:t>
            </a:r>
            <a:endParaRPr lang="nl-NL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Data (flight) steward</a:t>
            </a: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Report </a:t>
            </a:r>
            <a:r>
              <a:rPr lang="nl-NL" dirty="0" err="1">
                <a:ea typeface="Calibri"/>
                <a:cs typeface="Calibri"/>
              </a:rPr>
              <a:t>owner</a:t>
            </a:r>
            <a:endParaRPr lang="nl-NL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Report </a:t>
            </a:r>
            <a:r>
              <a:rPr lang="nl-NL" dirty="0" err="1">
                <a:ea typeface="Calibri"/>
                <a:cs typeface="Calibri"/>
              </a:rPr>
              <a:t>constructor</a:t>
            </a:r>
            <a:endParaRPr lang="nl-NL" dirty="0"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Data </a:t>
            </a:r>
            <a:r>
              <a:rPr lang="nl-NL" dirty="0" err="1">
                <a:ea typeface="Calibri"/>
                <a:cs typeface="Calibri"/>
              </a:rPr>
              <a:t>quality</a:t>
            </a:r>
            <a:r>
              <a:rPr lang="nl-NL" dirty="0">
                <a:ea typeface="Calibri"/>
                <a:cs typeface="Calibri"/>
              </a:rPr>
              <a:t> (air control) </a:t>
            </a:r>
          </a:p>
          <a:p>
            <a:pPr marL="342900" indent="-342900">
              <a:buFont typeface="Calibri"/>
              <a:buChar char="-"/>
            </a:pPr>
            <a:r>
              <a:rPr lang="nl-NL" dirty="0">
                <a:ea typeface="Calibri"/>
                <a:cs typeface="Calibri"/>
              </a:rPr>
              <a:t>Center of Excellence </a:t>
            </a:r>
          </a:p>
        </p:txBody>
      </p:sp>
    </p:spTree>
    <p:extLst>
      <p:ext uri="{BB962C8B-B14F-4D97-AF65-F5344CB8AC3E}">
        <p14:creationId xmlns:p14="http://schemas.microsoft.com/office/powerpoint/2010/main" val="1788131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n and women sitting and standing while staring at laptop">
            <a:extLst>
              <a:ext uri="{FF2B5EF4-FFF2-40B4-BE49-F238E27FC236}">
                <a16:creationId xmlns:a16="http://schemas.microsoft.com/office/drawing/2014/main" id="{90A37B7D-4908-38C8-5BF1-AC028930E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4071F-6A8A-D078-0983-CB6338B000B6}"/>
              </a:ext>
            </a:extLst>
          </p:cNvPr>
          <p:cNvSpPr txBox="1"/>
          <p:nvPr/>
        </p:nvSpPr>
        <p:spPr>
          <a:xfrm>
            <a:off x="209176" y="121186"/>
            <a:ext cx="8367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Congenial"/>
                <a:ea typeface="+mj-ea"/>
                <a:cs typeface="+mj-cs"/>
              </a:rPr>
              <a:t>Roles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Congenial"/>
                <a:ea typeface="+mj-ea"/>
                <a:cs typeface="+mj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Congenial"/>
                <a:ea typeface="+mj-ea"/>
                <a:cs typeface="+mj-cs"/>
              </a:rPr>
              <a:t>and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Congenial"/>
                <a:ea typeface="+mj-ea"/>
                <a:cs typeface="+mj-cs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Congenial"/>
                <a:ea typeface="+mj-ea"/>
                <a:cs typeface="+mj-cs"/>
              </a:rPr>
              <a:t>responsibilities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313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47CE-41CF-2239-CF28-9C97DDC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094" y="761277"/>
            <a:ext cx="9010706" cy="3617165"/>
          </a:xfrm>
        </p:spPr>
        <p:txBody>
          <a:bodyPr>
            <a:normAutofit/>
          </a:bodyPr>
          <a:lstStyle/>
          <a:p>
            <a:r>
              <a:rPr lang="nl-NL" sz="6000">
                <a:latin typeface="Congenial"/>
              </a:rPr>
              <a:t>'</a:t>
            </a:r>
            <a:r>
              <a:rPr lang="en-US" sz="6000"/>
              <a:t>Building a factory is 100 times as hard as building a car</a:t>
            </a:r>
            <a:r>
              <a:rPr lang="nl-NL" sz="6000">
                <a:latin typeface="Congenial"/>
              </a:rPr>
              <a:t>'</a:t>
            </a:r>
            <a:endParaRPr lang="nl-NL" sz="6000"/>
          </a:p>
        </p:txBody>
      </p:sp>
    </p:spTree>
    <p:extLst>
      <p:ext uri="{BB962C8B-B14F-4D97-AF65-F5344CB8AC3E}">
        <p14:creationId xmlns:p14="http://schemas.microsoft.com/office/powerpoint/2010/main" val="2557696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2D019329-7B82-9C25-8205-689D3D5D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743544"/>
              </p:ext>
            </p:extLst>
          </p:nvPr>
        </p:nvGraphicFramePr>
        <p:xfrm>
          <a:off x="2126456" y="2268538"/>
          <a:ext cx="7939087" cy="30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red and white helicopter&#10;&#10;Description automatically generated">
            <a:extLst>
              <a:ext uri="{FF2B5EF4-FFF2-40B4-BE49-F238E27FC236}">
                <a16:creationId xmlns:a16="http://schemas.microsoft.com/office/drawing/2014/main" id="{D9A2638B-17D2-040B-FBE1-FBC4EDA10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72" y="4723358"/>
            <a:ext cx="1329335" cy="5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4.44444E-6 L 0.16458 -0.0002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5B28-A613-6681-2846-A9488D33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Your pilots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7DC9-43EF-BE75-EA5C-68C941299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7892" y="2576945"/>
            <a:ext cx="6662319" cy="2967644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Vincent Goris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Analyst, </a:t>
            </a:r>
            <a:r>
              <a:rPr lang="de-DE" sz="2400" dirty="0" err="1">
                <a:solidFill>
                  <a:schemeClr val="tx1"/>
                </a:solidFill>
              </a:rPr>
              <a:t>chapter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lead</a:t>
            </a:r>
            <a:r>
              <a:rPr lang="de-DE" sz="2400" dirty="0">
                <a:solidFill>
                  <a:schemeClr val="tx1"/>
                </a:solidFill>
              </a:rPr>
              <a:t> Data </a:t>
            </a:r>
            <a:r>
              <a:rPr lang="de-DE" dirty="0">
                <a:solidFill>
                  <a:schemeClr val="tx1"/>
                </a:solidFill>
              </a:rPr>
              <a:t>&amp; </a:t>
            </a:r>
            <a:r>
              <a:rPr lang="de-DE" sz="2400" dirty="0">
                <a:solidFill>
                  <a:schemeClr val="tx1"/>
                </a:solidFill>
              </a:rPr>
              <a:t>AI </a:t>
            </a:r>
            <a:r>
              <a:rPr lang="de-DE" sz="2400" dirty="0" err="1">
                <a:solidFill>
                  <a:schemeClr val="tx1"/>
                </a:solidFill>
              </a:rPr>
              <a:t>for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healthcare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unit</a:t>
            </a: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sz="2400" dirty="0">
                <a:hlinkClick r:id="rId3"/>
              </a:rPr>
              <a:t>vincent.goris@infosupport.com</a:t>
            </a:r>
            <a:br>
              <a:rPr lang="de-DE" sz="2400" dirty="0"/>
            </a:br>
            <a:r>
              <a:rPr lang="de-DE" sz="2400" dirty="0"/>
              <a:t>www.linkedin.com/in/vincent-goris</a:t>
            </a:r>
            <a:endParaRPr lang="en-GB" dirty="0"/>
          </a:p>
        </p:txBody>
      </p:sp>
      <p:pic>
        <p:nvPicPr>
          <p:cNvPr id="4" name="Picture Placeholder 18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71DF33C9-F898-E5F4-2FC1-0F0217115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3890"/>
          <a:stretch>
            <a:fillRect/>
          </a:stretch>
        </p:blipFill>
        <p:spPr>
          <a:xfrm>
            <a:off x="6892929" y="3348179"/>
            <a:ext cx="2098672" cy="2098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7330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049625D-AC5C-0C2A-45BB-CC612EE2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Arial"/>
              </a:rPr>
              <a:t>How </a:t>
            </a:r>
            <a:r>
              <a:rPr lang="nl-NL" err="1">
                <a:cs typeface="Arial"/>
              </a:rPr>
              <a:t>to</a:t>
            </a:r>
            <a:r>
              <a:rPr lang="nl-NL">
                <a:cs typeface="Arial"/>
              </a:rPr>
              <a:t> start</a:t>
            </a:r>
            <a:endParaRPr lang="nl-NL"/>
          </a:p>
        </p:txBody>
      </p:sp>
      <p:pic>
        <p:nvPicPr>
          <p:cNvPr id="13" name="Afbeelding 12" descr="how to build a lego set, incluiding a building manual and lego bricks">
            <a:extLst>
              <a:ext uri="{FF2B5EF4-FFF2-40B4-BE49-F238E27FC236}">
                <a16:creationId xmlns:a16="http://schemas.microsoft.com/office/drawing/2014/main" id="{723F52F8-B07A-3962-FE6A-4920D29B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6066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8B6-E986-4545-AC14-0B8DF14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to implement </a:t>
            </a:r>
            <a:r>
              <a:rPr lang="en-US" err="1"/>
              <a:t>DataOps</a:t>
            </a:r>
            <a:endParaRPr lang="en-US"/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2B1618A5-53D9-1341-BA7D-31159BE48297}"/>
              </a:ext>
            </a:extLst>
          </p:cNvPr>
          <p:cNvSpPr/>
          <p:nvPr/>
        </p:nvSpPr>
        <p:spPr>
          <a:xfrm>
            <a:off x="639151" y="2551205"/>
            <a:ext cx="2101574" cy="3330814"/>
          </a:xfrm>
          <a:prstGeom prst="rect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61">
            <a:extLst>
              <a:ext uri="{FF2B5EF4-FFF2-40B4-BE49-F238E27FC236}">
                <a16:creationId xmlns:a16="http://schemas.microsoft.com/office/drawing/2014/main" id="{78D03CAE-A4A3-5744-BE66-423DB40BA65C}"/>
              </a:ext>
            </a:extLst>
          </p:cNvPr>
          <p:cNvSpPr txBox="1"/>
          <p:nvPr/>
        </p:nvSpPr>
        <p:spPr>
          <a:xfrm>
            <a:off x="743040" y="2708858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Scan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7BDAC-B1AC-D649-B8FE-AF787E34B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91" y="2801935"/>
            <a:ext cx="190500" cy="152400"/>
          </a:xfrm>
          <a:prstGeom prst="rect">
            <a:avLst/>
          </a:prstGeom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BF9CDF4F-742E-E144-A727-E16EF7EFD1FB}"/>
              </a:ext>
            </a:extLst>
          </p:cNvPr>
          <p:cNvSpPr/>
          <p:nvPr/>
        </p:nvSpPr>
        <p:spPr>
          <a:xfrm>
            <a:off x="2844614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57D1C97-C035-524A-A775-C9418575FD62}"/>
              </a:ext>
            </a:extLst>
          </p:cNvPr>
          <p:cNvSpPr/>
          <p:nvPr/>
        </p:nvSpPr>
        <p:spPr>
          <a:xfrm>
            <a:off x="5050077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6">
            <a:extLst>
              <a:ext uri="{FF2B5EF4-FFF2-40B4-BE49-F238E27FC236}">
                <a16:creationId xmlns:a16="http://schemas.microsoft.com/office/drawing/2014/main" id="{37CCFE48-C4BA-034D-9367-A57EE67028D3}"/>
              </a:ext>
            </a:extLst>
          </p:cNvPr>
          <p:cNvSpPr/>
          <p:nvPr/>
        </p:nvSpPr>
        <p:spPr>
          <a:xfrm>
            <a:off x="7255540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E6BB53C5-3218-3945-842A-7DF2224741B3}"/>
              </a:ext>
            </a:extLst>
          </p:cNvPr>
          <p:cNvSpPr/>
          <p:nvPr/>
        </p:nvSpPr>
        <p:spPr>
          <a:xfrm>
            <a:off x="9461005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1">
            <a:extLst>
              <a:ext uri="{FF2B5EF4-FFF2-40B4-BE49-F238E27FC236}">
                <a16:creationId xmlns:a16="http://schemas.microsoft.com/office/drawing/2014/main" id="{4B9960E9-F490-7A4C-80C5-0FA82E635A62}"/>
              </a:ext>
            </a:extLst>
          </p:cNvPr>
          <p:cNvSpPr txBox="1"/>
          <p:nvPr/>
        </p:nvSpPr>
        <p:spPr>
          <a:xfrm>
            <a:off x="29485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Educate</a:t>
            </a:r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7DC4C971-0312-264B-BE37-A63EC039DDF0}"/>
              </a:ext>
            </a:extLst>
          </p:cNvPr>
          <p:cNvSpPr txBox="1"/>
          <p:nvPr/>
        </p:nvSpPr>
        <p:spPr>
          <a:xfrm>
            <a:off x="5146272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Pilot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9962E292-1629-6742-801B-9313631DED04}"/>
              </a:ext>
            </a:extLst>
          </p:cNvPr>
          <p:cNvSpPr/>
          <p:nvPr/>
        </p:nvSpPr>
        <p:spPr>
          <a:xfrm>
            <a:off x="7271908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E5B8DA98-AB31-874B-B492-01B825415D8D}"/>
              </a:ext>
            </a:extLst>
          </p:cNvPr>
          <p:cNvSpPr txBox="1"/>
          <p:nvPr/>
        </p:nvSpPr>
        <p:spPr>
          <a:xfrm>
            <a:off x="73681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Productize</a:t>
            </a: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19A45F9F-B91C-C64F-AE44-98FE164F45EE}"/>
              </a:ext>
            </a:extLst>
          </p:cNvPr>
          <p:cNvSpPr txBox="1"/>
          <p:nvPr/>
        </p:nvSpPr>
        <p:spPr>
          <a:xfrm>
            <a:off x="9557851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Grow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3D8595-177D-584A-A710-DFAFB0A179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988" y="2801935"/>
            <a:ext cx="190500" cy="152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9B78E7-64D5-9A44-93BD-5B4F1F90AF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757" y="2801935"/>
            <a:ext cx="190500" cy="152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65D5AF-8860-6948-B8AA-35069B2D4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546" y="2801935"/>
            <a:ext cx="190500" cy="152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97811A-88F7-A54F-A4FB-B9D093C6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336" y="2801935"/>
            <a:ext cx="190500" cy="152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3EBAE-AACC-B049-B711-E7838D8AFE04}"/>
              </a:ext>
            </a:extLst>
          </p:cNvPr>
          <p:cNvSpPr txBox="1"/>
          <p:nvPr/>
        </p:nvSpPr>
        <p:spPr>
          <a:xfrm>
            <a:off x="3393119" y="4331928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4ECF2-B6B0-EC48-BF6F-D0536FC2FA73}"/>
              </a:ext>
            </a:extLst>
          </p:cNvPr>
          <p:cNvSpPr txBox="1"/>
          <p:nvPr/>
        </p:nvSpPr>
        <p:spPr>
          <a:xfrm>
            <a:off x="5541334" y="3454463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1A18-E92D-C240-91F1-F1F49049386A}"/>
              </a:ext>
            </a:extLst>
          </p:cNvPr>
          <p:cNvGrpSpPr/>
          <p:nvPr/>
        </p:nvGrpSpPr>
        <p:grpSpPr>
          <a:xfrm>
            <a:off x="7368103" y="3524296"/>
            <a:ext cx="1856718" cy="338554"/>
            <a:chOff x="546395" y="4128564"/>
            <a:chExt cx="1856718" cy="338554"/>
          </a:xfrm>
        </p:grpSpPr>
        <p:pic>
          <p:nvPicPr>
            <p:cNvPr id="38" name="Grafik 24" descr="Gears outline">
              <a:extLst>
                <a:ext uri="{FF2B5EF4-FFF2-40B4-BE49-F238E27FC236}">
                  <a16:creationId xmlns:a16="http://schemas.microsoft.com/office/drawing/2014/main" id="{85810622-6E3B-4F4F-994A-7B265533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6395" y="4128564"/>
              <a:ext cx="338554" cy="3385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013D43-1F41-FD49-9576-1E0904E50588}"/>
                </a:ext>
              </a:extLst>
            </p:cNvPr>
            <p:cNvSpPr txBox="1"/>
            <p:nvPr/>
          </p:nvSpPr>
          <p:spPr>
            <a:xfrm>
              <a:off x="972472" y="4128564"/>
              <a:ext cx="143064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endParaRPr>
            </a:p>
          </p:txBody>
        </p:sp>
      </p:grpSp>
      <p:sp>
        <p:nvSpPr>
          <p:cNvPr id="60" name="Grafik 24" descr="Infinity outline">
            <a:extLst>
              <a:ext uri="{FF2B5EF4-FFF2-40B4-BE49-F238E27FC236}">
                <a16:creationId xmlns:a16="http://schemas.microsoft.com/office/drawing/2014/main" id="{0290230B-AC1F-9646-B12C-ACA8BC88B1BB}"/>
              </a:ext>
            </a:extLst>
          </p:cNvPr>
          <p:cNvSpPr/>
          <p:nvPr/>
        </p:nvSpPr>
        <p:spPr>
          <a:xfrm>
            <a:off x="5150485" y="4428933"/>
            <a:ext cx="296270" cy="126957"/>
          </a:xfrm>
          <a:custGeom>
            <a:avLst/>
            <a:gdLst>
              <a:gd name="connsiteX0" fmla="*/ 234537 w 296270"/>
              <a:gd name="connsiteY0" fmla="*/ 0 h 126957"/>
              <a:gd name="connsiteX1" fmla="*/ 148135 w 296270"/>
              <a:gd name="connsiteY1" fmla="*/ 57731 h 126957"/>
              <a:gd name="connsiteX2" fmla="*/ 61734 w 296270"/>
              <a:gd name="connsiteY2" fmla="*/ 0 h 126957"/>
              <a:gd name="connsiteX3" fmla="*/ 25 w 296270"/>
              <a:gd name="connsiteY3" fmla="*/ 65249 h 126957"/>
              <a:gd name="connsiteX4" fmla="*/ 61734 w 296270"/>
              <a:gd name="connsiteY4" fmla="*/ 126958 h 126957"/>
              <a:gd name="connsiteX5" fmla="*/ 148135 w 296270"/>
              <a:gd name="connsiteY5" fmla="*/ 68769 h 126957"/>
              <a:gd name="connsiteX6" fmla="*/ 234537 w 296270"/>
              <a:gd name="connsiteY6" fmla="*/ 126958 h 126957"/>
              <a:gd name="connsiteX7" fmla="*/ 296246 w 296270"/>
              <a:gd name="connsiteY7" fmla="*/ 61709 h 126957"/>
              <a:gd name="connsiteX8" fmla="*/ 234537 w 296270"/>
              <a:gd name="connsiteY8" fmla="*/ 0 h 126957"/>
              <a:gd name="connsiteX9" fmla="*/ 61734 w 296270"/>
              <a:gd name="connsiteY9" fmla="*/ 119905 h 126957"/>
              <a:gd name="connsiteX10" fmla="*/ 7092 w 296270"/>
              <a:gd name="connsiteY10" fmla="*/ 61694 h 126957"/>
              <a:gd name="connsiteX11" fmla="*/ 61734 w 296270"/>
              <a:gd name="connsiteY11" fmla="*/ 7053 h 126957"/>
              <a:gd name="connsiteX12" fmla="*/ 143593 w 296270"/>
              <a:gd name="connsiteY12" fmla="*/ 63253 h 126957"/>
              <a:gd name="connsiteX13" fmla="*/ 61734 w 296270"/>
              <a:gd name="connsiteY13" fmla="*/ 119905 h 126957"/>
              <a:gd name="connsiteX14" fmla="*/ 234537 w 296270"/>
              <a:gd name="connsiteY14" fmla="*/ 119905 h 126957"/>
              <a:gd name="connsiteX15" fmla="*/ 152681 w 296270"/>
              <a:gd name="connsiteY15" fmla="*/ 63257 h 126957"/>
              <a:gd name="connsiteX16" fmla="*/ 234537 w 296270"/>
              <a:gd name="connsiteY16" fmla="*/ 7053 h 126957"/>
              <a:gd name="connsiteX17" fmla="*/ 289178 w 296270"/>
              <a:gd name="connsiteY17" fmla="*/ 65263 h 126957"/>
              <a:gd name="connsiteX18" fmla="*/ 234537 w 296270"/>
              <a:gd name="connsiteY18" fmla="*/ 119905 h 12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0" h="126957">
                <a:moveTo>
                  <a:pt x="234537" y="0"/>
                </a:moveTo>
                <a:cubicBezTo>
                  <a:pt x="203820" y="0"/>
                  <a:pt x="177692" y="22976"/>
                  <a:pt x="148135" y="57731"/>
                </a:cubicBezTo>
                <a:cubicBezTo>
                  <a:pt x="118614" y="23011"/>
                  <a:pt x="92471" y="0"/>
                  <a:pt x="61734" y="0"/>
                </a:cubicBezTo>
                <a:cubicBezTo>
                  <a:pt x="26675" y="978"/>
                  <a:pt x="-953" y="30191"/>
                  <a:pt x="25" y="65249"/>
                </a:cubicBezTo>
                <a:cubicBezTo>
                  <a:pt x="965" y="98933"/>
                  <a:pt x="28050" y="126018"/>
                  <a:pt x="61734" y="126958"/>
                </a:cubicBezTo>
                <a:cubicBezTo>
                  <a:pt x="92182" y="126958"/>
                  <a:pt x="116664" y="105643"/>
                  <a:pt x="148135" y="68769"/>
                </a:cubicBezTo>
                <a:cubicBezTo>
                  <a:pt x="179607" y="105643"/>
                  <a:pt x="204088" y="126958"/>
                  <a:pt x="234537" y="126958"/>
                </a:cubicBezTo>
                <a:cubicBezTo>
                  <a:pt x="269596" y="125980"/>
                  <a:pt x="297223" y="96767"/>
                  <a:pt x="296246" y="61709"/>
                </a:cubicBezTo>
                <a:cubicBezTo>
                  <a:pt x="295306" y="28025"/>
                  <a:pt x="268221" y="939"/>
                  <a:pt x="234537" y="0"/>
                </a:cubicBezTo>
                <a:close/>
                <a:moveTo>
                  <a:pt x="61734" y="119905"/>
                </a:moveTo>
                <a:cubicBezTo>
                  <a:pt x="30570" y="118919"/>
                  <a:pt x="6107" y="92857"/>
                  <a:pt x="7092" y="61694"/>
                </a:cubicBezTo>
                <a:cubicBezTo>
                  <a:pt x="8034" y="31916"/>
                  <a:pt x="31955" y="7995"/>
                  <a:pt x="61734" y="7053"/>
                </a:cubicBezTo>
                <a:cubicBezTo>
                  <a:pt x="90084" y="7053"/>
                  <a:pt x="115031" y="29511"/>
                  <a:pt x="143593" y="63253"/>
                </a:cubicBezTo>
                <a:cubicBezTo>
                  <a:pt x="113053" y="99154"/>
                  <a:pt x="89742" y="119905"/>
                  <a:pt x="61734" y="119905"/>
                </a:cubicBezTo>
                <a:close/>
                <a:moveTo>
                  <a:pt x="234537" y="119905"/>
                </a:moveTo>
                <a:cubicBezTo>
                  <a:pt x="206529" y="119905"/>
                  <a:pt x="183218" y="99158"/>
                  <a:pt x="152681" y="63257"/>
                </a:cubicBezTo>
                <a:cubicBezTo>
                  <a:pt x="181285" y="29475"/>
                  <a:pt x="206208" y="7053"/>
                  <a:pt x="234537" y="7053"/>
                </a:cubicBezTo>
                <a:cubicBezTo>
                  <a:pt x="265700" y="8039"/>
                  <a:pt x="290164" y="34100"/>
                  <a:pt x="289178" y="65263"/>
                </a:cubicBezTo>
                <a:cubicBezTo>
                  <a:pt x="288236" y="95042"/>
                  <a:pt x="264316" y="118963"/>
                  <a:pt x="234537" y="119905"/>
                </a:cubicBezTo>
                <a:close/>
              </a:path>
            </a:pathLst>
          </a:custGeom>
          <a:solidFill>
            <a:srgbClr val="BED62F"/>
          </a:solidFill>
          <a:ln w="1653" cap="flat">
            <a:solidFill>
              <a:srgbClr val="BED62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phic 58" descr="Repeat outline">
            <a:extLst>
              <a:ext uri="{FF2B5EF4-FFF2-40B4-BE49-F238E27FC236}">
                <a16:creationId xmlns:a16="http://schemas.microsoft.com/office/drawing/2014/main" id="{CC9D2D3D-492B-3F4E-BE61-02A47BFA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340" y="3754529"/>
            <a:ext cx="613363" cy="613363"/>
          </a:xfrm>
          <a:prstGeom prst="rect">
            <a:avLst/>
          </a:prstGeom>
        </p:spPr>
      </p:pic>
      <p:pic>
        <p:nvPicPr>
          <p:cNvPr id="46" name="Graphic 45" descr="Chevron arrows with solid fill">
            <a:extLst>
              <a:ext uri="{FF2B5EF4-FFF2-40B4-BE49-F238E27FC236}">
                <a16:creationId xmlns:a16="http://schemas.microsoft.com/office/drawing/2014/main" id="{6AF484AC-6FCC-42A1-ACF3-5037F8C0D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5634" y="3844672"/>
            <a:ext cx="523220" cy="523220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5796D9A1-890F-47A8-B2FD-ACE572184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716" y="3454463"/>
            <a:ext cx="307777" cy="307777"/>
          </a:xfrm>
          <a:prstGeom prst="rect">
            <a:avLst/>
          </a:prstGeom>
        </p:spPr>
      </p:pic>
      <p:pic>
        <p:nvPicPr>
          <p:cNvPr id="24" name="Graphic 23" descr="Signal outline">
            <a:extLst>
              <a:ext uri="{FF2B5EF4-FFF2-40B4-BE49-F238E27FC236}">
                <a16:creationId xmlns:a16="http://schemas.microsoft.com/office/drawing/2014/main" id="{37DF7B31-AE18-4255-976D-63485467F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82" y="4279824"/>
            <a:ext cx="403244" cy="40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12AFDE-31B0-409A-B81D-4BACD12A1F55}"/>
              </a:ext>
            </a:extLst>
          </p:cNvPr>
          <p:cNvSpPr txBox="1"/>
          <p:nvPr/>
        </p:nvSpPr>
        <p:spPr>
          <a:xfrm>
            <a:off x="1169117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 Driven Maturity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37F58-ADB9-458F-928C-2967018B9CDA}"/>
              </a:ext>
            </a:extLst>
          </p:cNvPr>
          <p:cNvSpPr txBox="1"/>
          <p:nvPr/>
        </p:nvSpPr>
        <p:spPr>
          <a:xfrm>
            <a:off x="1169117" y="4331928"/>
            <a:ext cx="11958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DataOps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 Maturity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1356F-D8A1-4EF7-BA5F-2F04CC54735C}"/>
              </a:ext>
            </a:extLst>
          </p:cNvPr>
          <p:cNvSpPr txBox="1"/>
          <p:nvPr/>
        </p:nvSpPr>
        <p:spPr>
          <a:xfrm>
            <a:off x="3400521" y="3485240"/>
            <a:ext cx="130644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People, Process &amp;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Technology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6DA5B-7220-446E-BFA4-F54B5196425A}"/>
              </a:ext>
            </a:extLst>
          </p:cNvPr>
          <p:cNvSpPr txBox="1"/>
          <p:nvPr/>
        </p:nvSpPr>
        <p:spPr>
          <a:xfrm>
            <a:off x="3400521" y="4331928"/>
            <a:ext cx="135453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Lean manufacturing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4F098-C59F-4E90-93A6-EF42B76D9297}"/>
              </a:ext>
            </a:extLst>
          </p:cNvPr>
          <p:cNvSpPr txBox="1"/>
          <p:nvPr/>
        </p:nvSpPr>
        <p:spPr>
          <a:xfrm>
            <a:off x="5623532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Business Use-cases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BF9E9-2DD7-444D-820E-316BDB4FB4E4}"/>
              </a:ext>
            </a:extLst>
          </p:cNvPr>
          <p:cNvSpPr txBox="1"/>
          <p:nvPr/>
        </p:nvSpPr>
        <p:spPr>
          <a:xfrm>
            <a:off x="5623532" y="4331928"/>
            <a:ext cx="4183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CI/CD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01319E-25AC-4685-81F2-221B236D7C41}"/>
              </a:ext>
            </a:extLst>
          </p:cNvPr>
          <p:cNvSpPr txBox="1"/>
          <p:nvPr/>
        </p:nvSpPr>
        <p:spPr>
          <a:xfrm>
            <a:off x="7853512" y="4348182"/>
            <a:ext cx="125675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Automate &amp; Smart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A862A-9C23-4027-926A-9D552B3D3910}"/>
              </a:ext>
            </a:extLst>
          </p:cNvPr>
          <p:cNvSpPr txBox="1"/>
          <p:nvPr/>
        </p:nvSpPr>
        <p:spPr>
          <a:xfrm>
            <a:off x="7853512" y="3469851"/>
            <a:ext cx="126316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Metadata, catalog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and governance</a:t>
            </a:r>
          </a:p>
        </p:txBody>
      </p:sp>
      <p:pic>
        <p:nvPicPr>
          <p:cNvPr id="53" name="Graphic 52" descr="Right And Left Brain outline">
            <a:extLst>
              <a:ext uri="{FF2B5EF4-FFF2-40B4-BE49-F238E27FC236}">
                <a16:creationId xmlns:a16="http://schemas.microsoft.com/office/drawing/2014/main" id="{6269EAA6-A014-4D95-8298-7278EA43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103" y="4323135"/>
            <a:ext cx="338554" cy="338554"/>
          </a:xfrm>
          <a:prstGeom prst="rect">
            <a:avLst/>
          </a:prstGeom>
        </p:spPr>
      </p:pic>
      <p:pic>
        <p:nvPicPr>
          <p:cNvPr id="52" name="Graphic 51" descr="Factory outline">
            <a:extLst>
              <a:ext uri="{FF2B5EF4-FFF2-40B4-BE49-F238E27FC236}">
                <a16:creationId xmlns:a16="http://schemas.microsoft.com/office/drawing/2014/main" id="{228C7D3F-86B3-4402-A9C9-0C459EA489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4621" y="4211264"/>
            <a:ext cx="426422" cy="426422"/>
          </a:xfrm>
          <a:prstGeom prst="rect">
            <a:avLst/>
          </a:prstGeom>
        </p:spPr>
      </p:pic>
      <p:pic>
        <p:nvPicPr>
          <p:cNvPr id="55" name="Graphic 54" descr="Venn diagram outline">
            <a:extLst>
              <a:ext uri="{FF2B5EF4-FFF2-40B4-BE49-F238E27FC236}">
                <a16:creationId xmlns:a16="http://schemas.microsoft.com/office/drawing/2014/main" id="{A24F1710-68A1-4CA9-B08D-AC6AAACB99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9672" y="3454463"/>
            <a:ext cx="472665" cy="472665"/>
          </a:xfrm>
          <a:prstGeom prst="rect">
            <a:avLst/>
          </a:prstGeom>
        </p:spPr>
      </p:pic>
      <p:pic>
        <p:nvPicPr>
          <p:cNvPr id="58" name="Grafik 24" descr="Briefcase outline">
            <a:extLst>
              <a:ext uri="{FF2B5EF4-FFF2-40B4-BE49-F238E27FC236}">
                <a16:creationId xmlns:a16="http://schemas.microsoft.com/office/drawing/2014/main" id="{6A4EB2F5-D73D-4D66-9851-B895807F5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59019" y="3469851"/>
            <a:ext cx="338554" cy="338554"/>
          </a:xfrm>
          <a:prstGeom prst="rect">
            <a:avLst/>
          </a:prstGeom>
        </p:spPr>
      </p:pic>
      <p:pic>
        <p:nvPicPr>
          <p:cNvPr id="44" name="Graphic 43" descr="Marketing outline">
            <a:extLst>
              <a:ext uri="{FF2B5EF4-FFF2-40B4-BE49-F238E27FC236}">
                <a16:creationId xmlns:a16="http://schemas.microsoft.com/office/drawing/2014/main" id="{2A160645-4071-4152-A197-EAD7E362B6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3455" y="5065304"/>
            <a:ext cx="462110" cy="4621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E7C08B4-95BA-4A57-9094-62D7545AF8E1}"/>
              </a:ext>
            </a:extLst>
          </p:cNvPr>
          <p:cNvSpPr txBox="1"/>
          <p:nvPr/>
        </p:nvSpPr>
        <p:spPr>
          <a:xfrm>
            <a:off x="5623532" y="5157859"/>
            <a:ext cx="70692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2686872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5A94-1FB6-4765-819B-869ABFA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E9E2-23E5-469F-8055-03AB4AB3E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Gap analysis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339646E-A168-4E70-90A4-60880F8D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17" y="3053456"/>
            <a:ext cx="4593883" cy="3445412"/>
          </a:xfrm>
          <a:prstGeom prst="rect">
            <a:avLst/>
          </a:prstGeom>
        </p:spPr>
      </p:pic>
      <p:pic>
        <p:nvPicPr>
          <p:cNvPr id="4" name="Afbeelding 3" descr="A roadmap with the place your are at and the destination, made from lego">
            <a:extLst>
              <a:ext uri="{FF2B5EF4-FFF2-40B4-BE49-F238E27FC236}">
                <a16:creationId xmlns:a16="http://schemas.microsoft.com/office/drawing/2014/main" id="{9085272C-8559-F141-0EF2-64FB647A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54" y="3053456"/>
            <a:ext cx="3430269" cy="34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4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DD8B-C27C-9949-864B-64B3C610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Data-driven maturity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B26EA6-A286-45E7-8156-A71502148BD7}"/>
              </a:ext>
            </a:extLst>
          </p:cNvPr>
          <p:cNvSpPr/>
          <p:nvPr/>
        </p:nvSpPr>
        <p:spPr>
          <a:xfrm>
            <a:off x="791552" y="4381883"/>
            <a:ext cx="2101572" cy="419579"/>
          </a:xfrm>
          <a:prstGeom prst="rect">
            <a:avLst/>
          </a:prstGeom>
          <a:solidFill>
            <a:srgbClr val="BB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&amp; Store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C29C7-2C2D-4F2A-B6D8-BB2BAE7AAF41}"/>
              </a:ext>
            </a:extLst>
          </p:cNvPr>
          <p:cNvSpPr/>
          <p:nvPr/>
        </p:nvSpPr>
        <p:spPr>
          <a:xfrm>
            <a:off x="791552" y="4889671"/>
            <a:ext cx="2101572" cy="11469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 on orchestrating efforts to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up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analytics 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 data available for analyzing,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 reporting.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Analytics and a data-driven way of working must become official.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4346F3-8B05-4E36-8B0C-9CD871277F83}"/>
              </a:ext>
            </a:extLst>
          </p:cNvPr>
          <p:cNvSpPr/>
          <p:nvPr/>
        </p:nvSpPr>
        <p:spPr>
          <a:xfrm>
            <a:off x="2974638" y="4457052"/>
            <a:ext cx="2101572" cy="16039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Analytics is getting more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formal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organized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Insight shifts from the manager to the analytics department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of the prerequisites have been taken care of the next stage.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Management views predetermined reports and KPI ’s for more informed decisions.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794F6-0775-4CA1-ABAF-7EAE2DD7D1BB}"/>
              </a:ext>
            </a:extLst>
          </p:cNvPr>
          <p:cNvSpPr/>
          <p:nvPr/>
        </p:nvSpPr>
        <p:spPr>
          <a:xfrm>
            <a:off x="2974639" y="3934264"/>
            <a:ext cx="2101572" cy="419579"/>
          </a:xfrm>
          <a:prstGeom prst="rect">
            <a:avLst/>
          </a:prstGeom>
          <a:solidFill>
            <a:srgbClr val="BB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E11411-CF30-4320-8446-10912206AD62}"/>
              </a:ext>
            </a:extLst>
          </p:cNvPr>
          <p:cNvSpPr/>
          <p:nvPr/>
        </p:nvSpPr>
        <p:spPr>
          <a:xfrm>
            <a:off x="5202478" y="3514685"/>
            <a:ext cx="2101572" cy="419579"/>
          </a:xfrm>
          <a:prstGeom prst="rect">
            <a:avLst/>
          </a:prstGeom>
          <a:solidFill>
            <a:srgbClr val="BB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Stream &amp; Operationalize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3397C3-9D6A-4C36-BAEC-32919C419641}"/>
              </a:ext>
            </a:extLst>
          </p:cNvPr>
          <p:cNvSpPr/>
          <p:nvPr/>
        </p:nvSpPr>
        <p:spPr>
          <a:xfrm>
            <a:off x="5202478" y="4087688"/>
            <a:ext cx="2101572" cy="17563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 on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developing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operationalizing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prescriptive analytics 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 what to do in the future to optimize our profitability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Operationalizing insight without manual actions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Recommendation services prescribe products to customers they will more likely respond to.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A9F1BA-5367-4B43-99C3-3F0AB8AD36E5}"/>
              </a:ext>
            </a:extLst>
          </p:cNvPr>
          <p:cNvSpPr/>
          <p:nvPr/>
        </p:nvSpPr>
        <p:spPr>
          <a:xfrm>
            <a:off x="7412095" y="3060995"/>
            <a:ext cx="2101572" cy="419579"/>
          </a:xfrm>
          <a:prstGeom prst="rect">
            <a:avLst/>
          </a:prstGeom>
          <a:solidFill>
            <a:srgbClr val="BB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6E4603-7B9D-42B4-B34F-00A5CC65630D}"/>
              </a:ext>
            </a:extLst>
          </p:cNvPr>
          <p:cNvSpPr/>
          <p:nvPr/>
        </p:nvSpPr>
        <p:spPr>
          <a:xfrm>
            <a:off x="7385564" y="3588098"/>
            <a:ext cx="2101572" cy="17563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 on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empowering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everyone in the organization.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Allowing rapid integration of analytical features into products or services.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Everyone is warmed up for change during the previous stages.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Continually showing the success of an analytical approach.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87F08-4802-455A-97E6-858660AF3A88}"/>
              </a:ext>
            </a:extLst>
          </p:cNvPr>
          <p:cNvSpPr/>
          <p:nvPr/>
        </p:nvSpPr>
        <p:spPr>
          <a:xfrm>
            <a:off x="9617413" y="2641416"/>
            <a:ext cx="2101572" cy="419579"/>
          </a:xfrm>
          <a:prstGeom prst="rect">
            <a:avLst/>
          </a:prstGeom>
          <a:solidFill>
            <a:srgbClr val="BBD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Prescribe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B0EB16-659A-42E6-8B25-BC18BC224EE2}"/>
              </a:ext>
            </a:extLst>
          </p:cNvPr>
          <p:cNvSpPr/>
          <p:nvPr/>
        </p:nvSpPr>
        <p:spPr>
          <a:xfrm>
            <a:off x="9562056" y="3133356"/>
            <a:ext cx="2101572" cy="251806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Main source of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competitive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advantage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way the business is done is defined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Innovative products and services can redefine the business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Analytical transformation is a journey that never ends. The organization keeps progressing and keeps redefining itself in everything it does.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Continuous improvement is so deeply ingrained in the organization, it becomes second nature.</a:t>
            </a:r>
          </a:p>
        </p:txBody>
      </p:sp>
    </p:spTree>
    <p:extLst>
      <p:ext uri="{BB962C8B-B14F-4D97-AF65-F5344CB8AC3E}">
        <p14:creationId xmlns:p14="http://schemas.microsoft.com/office/powerpoint/2010/main" val="39285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4" grpId="0"/>
      <p:bldP spid="26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5A94-1FB6-4765-819B-869ABFA4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DataOps</a:t>
            </a:r>
            <a:r>
              <a:rPr lang="en-US"/>
              <a:t> maturity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E9E2-23E5-469F-8055-03AB4AB3E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Unmanaged</a:t>
            </a:r>
          </a:p>
          <a:p>
            <a:r>
              <a:rPr lang="en-US"/>
              <a:t>Managed</a:t>
            </a:r>
          </a:p>
          <a:p>
            <a:r>
              <a:rPr lang="en-US"/>
              <a:t>Operationalized</a:t>
            </a:r>
          </a:p>
          <a:p>
            <a:r>
              <a:rPr lang="en-US"/>
              <a:t>Governed </a:t>
            </a:r>
          </a:p>
          <a:p>
            <a:r>
              <a:rPr lang="en-US"/>
              <a:t>Augmented</a:t>
            </a:r>
          </a:p>
        </p:txBody>
      </p:sp>
      <p:pic>
        <p:nvPicPr>
          <p:cNvPr id="6" name="Picture 2" descr="DataOps Maturity Model">
            <a:extLst>
              <a:ext uri="{FF2B5EF4-FFF2-40B4-BE49-F238E27FC236}">
                <a16:creationId xmlns:a16="http://schemas.microsoft.com/office/drawing/2014/main" id="{CA2213E9-E2AE-4D28-89EA-E3FB5108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68" y="2330002"/>
            <a:ext cx="7519362" cy="341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7F1AD-B81C-4FC8-B14E-A4D29731D5F0}"/>
              </a:ext>
            </a:extLst>
          </p:cNvPr>
          <p:cNvSpPr txBox="1"/>
          <p:nvPr/>
        </p:nvSpPr>
        <p:spPr>
          <a:xfrm>
            <a:off x="9347773" y="5627995"/>
            <a:ext cx="88632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>
              <a:defRPr sz="1000" 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nl-NL" sz="1000" b="0" i="1" u="none" strike="noStrike" kern="1200" cap="none" spc="0" normalizeH="0" baseline="0" noProof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Zaloni</a:t>
            </a:r>
            <a:r>
              <a:rPr kumimoji="0" lang="nl-NL" sz="1000" b="0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  <a:r>
              <a:rPr kumimoji="0" lang="nl-NL" sz="1000" b="0" i="1" u="none" strike="noStrike" kern="1200" cap="none" spc="0" normalizeH="0" baseline="0" noProof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DataOps</a:t>
            </a:r>
            <a:r>
              <a:rPr kumimoji="0" lang="nl-NL" sz="1000" b="0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l-NL" sz="1000" b="0" i="1" u="none" strike="noStrike" kern="1200" cap="none" spc="0" normalizeH="0" baseline="0" noProof="0" err="1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maturity</a:t>
            </a:r>
            <a:r>
              <a:rPr kumimoji="0" lang="nl-NL" sz="1000" b="0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510225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8B6-E986-4545-AC14-0B8DF14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to implement </a:t>
            </a:r>
            <a:r>
              <a:rPr lang="en-US" err="1"/>
              <a:t>DataOps</a:t>
            </a:r>
            <a:endParaRPr lang="en-US"/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2B1618A5-53D9-1341-BA7D-31159BE48297}"/>
              </a:ext>
            </a:extLst>
          </p:cNvPr>
          <p:cNvSpPr/>
          <p:nvPr/>
        </p:nvSpPr>
        <p:spPr>
          <a:xfrm>
            <a:off x="639151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61">
            <a:extLst>
              <a:ext uri="{FF2B5EF4-FFF2-40B4-BE49-F238E27FC236}">
                <a16:creationId xmlns:a16="http://schemas.microsoft.com/office/drawing/2014/main" id="{78D03CAE-A4A3-5744-BE66-423DB40BA65C}"/>
              </a:ext>
            </a:extLst>
          </p:cNvPr>
          <p:cNvSpPr txBox="1"/>
          <p:nvPr/>
        </p:nvSpPr>
        <p:spPr>
          <a:xfrm>
            <a:off x="743040" y="2708858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Scan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7BDAC-B1AC-D649-B8FE-AF787E34B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91" y="2801935"/>
            <a:ext cx="190500" cy="152400"/>
          </a:xfrm>
          <a:prstGeom prst="rect">
            <a:avLst/>
          </a:prstGeom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BF9CDF4F-742E-E144-A727-E16EF7EFD1FB}"/>
              </a:ext>
            </a:extLst>
          </p:cNvPr>
          <p:cNvSpPr/>
          <p:nvPr/>
        </p:nvSpPr>
        <p:spPr>
          <a:xfrm>
            <a:off x="2844614" y="2551205"/>
            <a:ext cx="2101574" cy="3330814"/>
          </a:xfrm>
          <a:prstGeom prst="rect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57D1C97-C035-524A-A775-C9418575FD62}"/>
              </a:ext>
            </a:extLst>
          </p:cNvPr>
          <p:cNvSpPr/>
          <p:nvPr/>
        </p:nvSpPr>
        <p:spPr>
          <a:xfrm>
            <a:off x="5050077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6">
            <a:extLst>
              <a:ext uri="{FF2B5EF4-FFF2-40B4-BE49-F238E27FC236}">
                <a16:creationId xmlns:a16="http://schemas.microsoft.com/office/drawing/2014/main" id="{37CCFE48-C4BA-034D-9367-A57EE67028D3}"/>
              </a:ext>
            </a:extLst>
          </p:cNvPr>
          <p:cNvSpPr/>
          <p:nvPr/>
        </p:nvSpPr>
        <p:spPr>
          <a:xfrm>
            <a:off x="7255540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E6BB53C5-3218-3945-842A-7DF2224741B3}"/>
              </a:ext>
            </a:extLst>
          </p:cNvPr>
          <p:cNvSpPr/>
          <p:nvPr/>
        </p:nvSpPr>
        <p:spPr>
          <a:xfrm>
            <a:off x="9461005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1">
            <a:extLst>
              <a:ext uri="{FF2B5EF4-FFF2-40B4-BE49-F238E27FC236}">
                <a16:creationId xmlns:a16="http://schemas.microsoft.com/office/drawing/2014/main" id="{4B9960E9-F490-7A4C-80C5-0FA82E635A62}"/>
              </a:ext>
            </a:extLst>
          </p:cNvPr>
          <p:cNvSpPr txBox="1"/>
          <p:nvPr/>
        </p:nvSpPr>
        <p:spPr>
          <a:xfrm>
            <a:off x="29485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Educate</a:t>
            </a:r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7DC4C971-0312-264B-BE37-A63EC039DDF0}"/>
              </a:ext>
            </a:extLst>
          </p:cNvPr>
          <p:cNvSpPr txBox="1"/>
          <p:nvPr/>
        </p:nvSpPr>
        <p:spPr>
          <a:xfrm>
            <a:off x="5146272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Pilot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9962E292-1629-6742-801B-9313631DED04}"/>
              </a:ext>
            </a:extLst>
          </p:cNvPr>
          <p:cNvSpPr/>
          <p:nvPr/>
        </p:nvSpPr>
        <p:spPr>
          <a:xfrm>
            <a:off x="7271908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E5B8DA98-AB31-874B-B492-01B825415D8D}"/>
              </a:ext>
            </a:extLst>
          </p:cNvPr>
          <p:cNvSpPr txBox="1"/>
          <p:nvPr/>
        </p:nvSpPr>
        <p:spPr>
          <a:xfrm>
            <a:off x="73681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Productize</a:t>
            </a: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19A45F9F-B91C-C64F-AE44-98FE164F45EE}"/>
              </a:ext>
            </a:extLst>
          </p:cNvPr>
          <p:cNvSpPr txBox="1"/>
          <p:nvPr/>
        </p:nvSpPr>
        <p:spPr>
          <a:xfrm>
            <a:off x="9557851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Grow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3D8595-177D-584A-A710-DFAFB0A179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988" y="2801935"/>
            <a:ext cx="190500" cy="152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9B78E7-64D5-9A44-93BD-5B4F1F90AF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757" y="2801935"/>
            <a:ext cx="190500" cy="152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65D5AF-8860-6948-B8AA-35069B2D4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546" y="2801935"/>
            <a:ext cx="190500" cy="152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97811A-88F7-A54F-A4FB-B9D093C6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336" y="2801935"/>
            <a:ext cx="190500" cy="152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3EBAE-AACC-B049-B711-E7838D8AFE04}"/>
              </a:ext>
            </a:extLst>
          </p:cNvPr>
          <p:cNvSpPr txBox="1"/>
          <p:nvPr/>
        </p:nvSpPr>
        <p:spPr>
          <a:xfrm>
            <a:off x="3393119" y="4331928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4ECF2-B6B0-EC48-BF6F-D0536FC2FA73}"/>
              </a:ext>
            </a:extLst>
          </p:cNvPr>
          <p:cNvSpPr txBox="1"/>
          <p:nvPr/>
        </p:nvSpPr>
        <p:spPr>
          <a:xfrm>
            <a:off x="5541334" y="3454463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1A18-E92D-C240-91F1-F1F49049386A}"/>
              </a:ext>
            </a:extLst>
          </p:cNvPr>
          <p:cNvGrpSpPr/>
          <p:nvPr/>
        </p:nvGrpSpPr>
        <p:grpSpPr>
          <a:xfrm>
            <a:off x="7368103" y="3524296"/>
            <a:ext cx="1856718" cy="338554"/>
            <a:chOff x="546395" y="4128564"/>
            <a:chExt cx="1856718" cy="338554"/>
          </a:xfrm>
        </p:grpSpPr>
        <p:pic>
          <p:nvPicPr>
            <p:cNvPr id="38" name="Grafik 24" descr="Gears outline">
              <a:extLst>
                <a:ext uri="{FF2B5EF4-FFF2-40B4-BE49-F238E27FC236}">
                  <a16:creationId xmlns:a16="http://schemas.microsoft.com/office/drawing/2014/main" id="{85810622-6E3B-4F4F-994A-7B265533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6395" y="4128564"/>
              <a:ext cx="338554" cy="3385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013D43-1F41-FD49-9576-1E0904E50588}"/>
                </a:ext>
              </a:extLst>
            </p:cNvPr>
            <p:cNvSpPr txBox="1"/>
            <p:nvPr/>
          </p:nvSpPr>
          <p:spPr>
            <a:xfrm>
              <a:off x="972472" y="4128564"/>
              <a:ext cx="143064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endParaRPr>
            </a:p>
          </p:txBody>
        </p:sp>
      </p:grpSp>
      <p:sp>
        <p:nvSpPr>
          <p:cNvPr id="60" name="Grafik 24" descr="Infinity outline">
            <a:extLst>
              <a:ext uri="{FF2B5EF4-FFF2-40B4-BE49-F238E27FC236}">
                <a16:creationId xmlns:a16="http://schemas.microsoft.com/office/drawing/2014/main" id="{0290230B-AC1F-9646-B12C-ACA8BC88B1BB}"/>
              </a:ext>
            </a:extLst>
          </p:cNvPr>
          <p:cNvSpPr/>
          <p:nvPr/>
        </p:nvSpPr>
        <p:spPr>
          <a:xfrm>
            <a:off x="5150485" y="4428933"/>
            <a:ext cx="296270" cy="126957"/>
          </a:xfrm>
          <a:custGeom>
            <a:avLst/>
            <a:gdLst>
              <a:gd name="connsiteX0" fmla="*/ 234537 w 296270"/>
              <a:gd name="connsiteY0" fmla="*/ 0 h 126957"/>
              <a:gd name="connsiteX1" fmla="*/ 148135 w 296270"/>
              <a:gd name="connsiteY1" fmla="*/ 57731 h 126957"/>
              <a:gd name="connsiteX2" fmla="*/ 61734 w 296270"/>
              <a:gd name="connsiteY2" fmla="*/ 0 h 126957"/>
              <a:gd name="connsiteX3" fmla="*/ 25 w 296270"/>
              <a:gd name="connsiteY3" fmla="*/ 65249 h 126957"/>
              <a:gd name="connsiteX4" fmla="*/ 61734 w 296270"/>
              <a:gd name="connsiteY4" fmla="*/ 126958 h 126957"/>
              <a:gd name="connsiteX5" fmla="*/ 148135 w 296270"/>
              <a:gd name="connsiteY5" fmla="*/ 68769 h 126957"/>
              <a:gd name="connsiteX6" fmla="*/ 234537 w 296270"/>
              <a:gd name="connsiteY6" fmla="*/ 126958 h 126957"/>
              <a:gd name="connsiteX7" fmla="*/ 296246 w 296270"/>
              <a:gd name="connsiteY7" fmla="*/ 61709 h 126957"/>
              <a:gd name="connsiteX8" fmla="*/ 234537 w 296270"/>
              <a:gd name="connsiteY8" fmla="*/ 0 h 126957"/>
              <a:gd name="connsiteX9" fmla="*/ 61734 w 296270"/>
              <a:gd name="connsiteY9" fmla="*/ 119905 h 126957"/>
              <a:gd name="connsiteX10" fmla="*/ 7092 w 296270"/>
              <a:gd name="connsiteY10" fmla="*/ 61694 h 126957"/>
              <a:gd name="connsiteX11" fmla="*/ 61734 w 296270"/>
              <a:gd name="connsiteY11" fmla="*/ 7053 h 126957"/>
              <a:gd name="connsiteX12" fmla="*/ 143593 w 296270"/>
              <a:gd name="connsiteY12" fmla="*/ 63253 h 126957"/>
              <a:gd name="connsiteX13" fmla="*/ 61734 w 296270"/>
              <a:gd name="connsiteY13" fmla="*/ 119905 h 126957"/>
              <a:gd name="connsiteX14" fmla="*/ 234537 w 296270"/>
              <a:gd name="connsiteY14" fmla="*/ 119905 h 126957"/>
              <a:gd name="connsiteX15" fmla="*/ 152681 w 296270"/>
              <a:gd name="connsiteY15" fmla="*/ 63257 h 126957"/>
              <a:gd name="connsiteX16" fmla="*/ 234537 w 296270"/>
              <a:gd name="connsiteY16" fmla="*/ 7053 h 126957"/>
              <a:gd name="connsiteX17" fmla="*/ 289178 w 296270"/>
              <a:gd name="connsiteY17" fmla="*/ 65263 h 126957"/>
              <a:gd name="connsiteX18" fmla="*/ 234537 w 296270"/>
              <a:gd name="connsiteY18" fmla="*/ 119905 h 12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0" h="126957">
                <a:moveTo>
                  <a:pt x="234537" y="0"/>
                </a:moveTo>
                <a:cubicBezTo>
                  <a:pt x="203820" y="0"/>
                  <a:pt x="177692" y="22976"/>
                  <a:pt x="148135" y="57731"/>
                </a:cubicBezTo>
                <a:cubicBezTo>
                  <a:pt x="118614" y="23011"/>
                  <a:pt x="92471" y="0"/>
                  <a:pt x="61734" y="0"/>
                </a:cubicBezTo>
                <a:cubicBezTo>
                  <a:pt x="26675" y="978"/>
                  <a:pt x="-953" y="30191"/>
                  <a:pt x="25" y="65249"/>
                </a:cubicBezTo>
                <a:cubicBezTo>
                  <a:pt x="965" y="98933"/>
                  <a:pt x="28050" y="126018"/>
                  <a:pt x="61734" y="126958"/>
                </a:cubicBezTo>
                <a:cubicBezTo>
                  <a:pt x="92182" y="126958"/>
                  <a:pt x="116664" y="105643"/>
                  <a:pt x="148135" y="68769"/>
                </a:cubicBezTo>
                <a:cubicBezTo>
                  <a:pt x="179607" y="105643"/>
                  <a:pt x="204088" y="126958"/>
                  <a:pt x="234537" y="126958"/>
                </a:cubicBezTo>
                <a:cubicBezTo>
                  <a:pt x="269596" y="125980"/>
                  <a:pt x="297223" y="96767"/>
                  <a:pt x="296246" y="61709"/>
                </a:cubicBezTo>
                <a:cubicBezTo>
                  <a:pt x="295306" y="28025"/>
                  <a:pt x="268221" y="939"/>
                  <a:pt x="234537" y="0"/>
                </a:cubicBezTo>
                <a:close/>
                <a:moveTo>
                  <a:pt x="61734" y="119905"/>
                </a:moveTo>
                <a:cubicBezTo>
                  <a:pt x="30570" y="118919"/>
                  <a:pt x="6107" y="92857"/>
                  <a:pt x="7092" y="61694"/>
                </a:cubicBezTo>
                <a:cubicBezTo>
                  <a:pt x="8034" y="31916"/>
                  <a:pt x="31955" y="7995"/>
                  <a:pt x="61734" y="7053"/>
                </a:cubicBezTo>
                <a:cubicBezTo>
                  <a:pt x="90084" y="7053"/>
                  <a:pt x="115031" y="29511"/>
                  <a:pt x="143593" y="63253"/>
                </a:cubicBezTo>
                <a:cubicBezTo>
                  <a:pt x="113053" y="99154"/>
                  <a:pt x="89742" y="119905"/>
                  <a:pt x="61734" y="119905"/>
                </a:cubicBezTo>
                <a:close/>
                <a:moveTo>
                  <a:pt x="234537" y="119905"/>
                </a:moveTo>
                <a:cubicBezTo>
                  <a:pt x="206529" y="119905"/>
                  <a:pt x="183218" y="99158"/>
                  <a:pt x="152681" y="63257"/>
                </a:cubicBezTo>
                <a:cubicBezTo>
                  <a:pt x="181285" y="29475"/>
                  <a:pt x="206208" y="7053"/>
                  <a:pt x="234537" y="7053"/>
                </a:cubicBezTo>
                <a:cubicBezTo>
                  <a:pt x="265700" y="8039"/>
                  <a:pt x="290164" y="34100"/>
                  <a:pt x="289178" y="65263"/>
                </a:cubicBezTo>
                <a:cubicBezTo>
                  <a:pt x="288236" y="95042"/>
                  <a:pt x="264316" y="118963"/>
                  <a:pt x="234537" y="119905"/>
                </a:cubicBezTo>
                <a:close/>
              </a:path>
            </a:pathLst>
          </a:custGeom>
          <a:solidFill>
            <a:srgbClr val="BED62F"/>
          </a:solidFill>
          <a:ln w="1653" cap="flat">
            <a:solidFill>
              <a:srgbClr val="BED62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phic 58" descr="Repeat outline">
            <a:extLst>
              <a:ext uri="{FF2B5EF4-FFF2-40B4-BE49-F238E27FC236}">
                <a16:creationId xmlns:a16="http://schemas.microsoft.com/office/drawing/2014/main" id="{CC9D2D3D-492B-3F4E-BE61-02A47BFA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340" y="3754529"/>
            <a:ext cx="613363" cy="613363"/>
          </a:xfrm>
          <a:prstGeom prst="rect">
            <a:avLst/>
          </a:prstGeom>
        </p:spPr>
      </p:pic>
      <p:pic>
        <p:nvPicPr>
          <p:cNvPr id="46" name="Graphic 45" descr="Chevron arrows with solid fill">
            <a:extLst>
              <a:ext uri="{FF2B5EF4-FFF2-40B4-BE49-F238E27FC236}">
                <a16:creationId xmlns:a16="http://schemas.microsoft.com/office/drawing/2014/main" id="{6AF484AC-6FCC-42A1-ACF3-5037F8C0D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5634" y="3844672"/>
            <a:ext cx="523220" cy="523220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5796D9A1-890F-47A8-B2FD-ACE572184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716" y="3454463"/>
            <a:ext cx="307777" cy="307777"/>
          </a:xfrm>
          <a:prstGeom prst="rect">
            <a:avLst/>
          </a:prstGeom>
        </p:spPr>
      </p:pic>
      <p:pic>
        <p:nvPicPr>
          <p:cNvPr id="24" name="Graphic 23" descr="Signal outline">
            <a:extLst>
              <a:ext uri="{FF2B5EF4-FFF2-40B4-BE49-F238E27FC236}">
                <a16:creationId xmlns:a16="http://schemas.microsoft.com/office/drawing/2014/main" id="{37DF7B31-AE18-4255-976D-63485467F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82" y="4279824"/>
            <a:ext cx="403244" cy="40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12AFDE-31B0-409A-B81D-4BACD12A1F55}"/>
              </a:ext>
            </a:extLst>
          </p:cNvPr>
          <p:cNvSpPr txBox="1"/>
          <p:nvPr/>
        </p:nvSpPr>
        <p:spPr>
          <a:xfrm>
            <a:off x="1169117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 Driven Maturity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37F58-ADB9-458F-928C-2967018B9CDA}"/>
              </a:ext>
            </a:extLst>
          </p:cNvPr>
          <p:cNvSpPr txBox="1"/>
          <p:nvPr/>
        </p:nvSpPr>
        <p:spPr>
          <a:xfrm>
            <a:off x="1169117" y="4331928"/>
            <a:ext cx="11958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DataOps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 Maturity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1356F-D8A1-4EF7-BA5F-2F04CC54735C}"/>
              </a:ext>
            </a:extLst>
          </p:cNvPr>
          <p:cNvSpPr txBox="1"/>
          <p:nvPr/>
        </p:nvSpPr>
        <p:spPr>
          <a:xfrm>
            <a:off x="3400521" y="3485240"/>
            <a:ext cx="130644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People, Process &amp;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Technology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6DA5B-7220-446E-BFA4-F54B5196425A}"/>
              </a:ext>
            </a:extLst>
          </p:cNvPr>
          <p:cNvSpPr txBox="1"/>
          <p:nvPr/>
        </p:nvSpPr>
        <p:spPr>
          <a:xfrm>
            <a:off x="3400521" y="4331928"/>
            <a:ext cx="135453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Lean manufacturing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4F098-C59F-4E90-93A6-EF42B76D9297}"/>
              </a:ext>
            </a:extLst>
          </p:cNvPr>
          <p:cNvSpPr txBox="1"/>
          <p:nvPr/>
        </p:nvSpPr>
        <p:spPr>
          <a:xfrm>
            <a:off x="5623532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Business Use-cases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BF9E9-2DD7-444D-820E-316BDB4FB4E4}"/>
              </a:ext>
            </a:extLst>
          </p:cNvPr>
          <p:cNvSpPr txBox="1"/>
          <p:nvPr/>
        </p:nvSpPr>
        <p:spPr>
          <a:xfrm>
            <a:off x="5623532" y="4331928"/>
            <a:ext cx="4183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CI/CD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01319E-25AC-4685-81F2-221B236D7C41}"/>
              </a:ext>
            </a:extLst>
          </p:cNvPr>
          <p:cNvSpPr txBox="1"/>
          <p:nvPr/>
        </p:nvSpPr>
        <p:spPr>
          <a:xfrm>
            <a:off x="7853512" y="4348182"/>
            <a:ext cx="125675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Automate &amp; Smart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A862A-9C23-4027-926A-9D552B3D3910}"/>
              </a:ext>
            </a:extLst>
          </p:cNvPr>
          <p:cNvSpPr txBox="1"/>
          <p:nvPr/>
        </p:nvSpPr>
        <p:spPr>
          <a:xfrm>
            <a:off x="7853512" y="3469851"/>
            <a:ext cx="126316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Metadata, catalog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and governance</a:t>
            </a:r>
          </a:p>
        </p:txBody>
      </p:sp>
      <p:pic>
        <p:nvPicPr>
          <p:cNvPr id="53" name="Graphic 52" descr="Right And Left Brain outline">
            <a:extLst>
              <a:ext uri="{FF2B5EF4-FFF2-40B4-BE49-F238E27FC236}">
                <a16:creationId xmlns:a16="http://schemas.microsoft.com/office/drawing/2014/main" id="{6269EAA6-A014-4D95-8298-7278EA43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103" y="4323135"/>
            <a:ext cx="338554" cy="338554"/>
          </a:xfrm>
          <a:prstGeom prst="rect">
            <a:avLst/>
          </a:prstGeom>
        </p:spPr>
      </p:pic>
      <p:pic>
        <p:nvPicPr>
          <p:cNvPr id="52" name="Graphic 51" descr="Factory outline">
            <a:extLst>
              <a:ext uri="{FF2B5EF4-FFF2-40B4-BE49-F238E27FC236}">
                <a16:creationId xmlns:a16="http://schemas.microsoft.com/office/drawing/2014/main" id="{228C7D3F-86B3-4402-A9C9-0C459EA489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4621" y="4211264"/>
            <a:ext cx="426422" cy="426422"/>
          </a:xfrm>
          <a:prstGeom prst="rect">
            <a:avLst/>
          </a:prstGeom>
        </p:spPr>
      </p:pic>
      <p:pic>
        <p:nvPicPr>
          <p:cNvPr id="55" name="Graphic 54" descr="Venn diagram outline">
            <a:extLst>
              <a:ext uri="{FF2B5EF4-FFF2-40B4-BE49-F238E27FC236}">
                <a16:creationId xmlns:a16="http://schemas.microsoft.com/office/drawing/2014/main" id="{A24F1710-68A1-4CA9-B08D-AC6AAACB99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9672" y="3454463"/>
            <a:ext cx="472665" cy="472665"/>
          </a:xfrm>
          <a:prstGeom prst="rect">
            <a:avLst/>
          </a:prstGeom>
        </p:spPr>
      </p:pic>
      <p:pic>
        <p:nvPicPr>
          <p:cNvPr id="58" name="Grafik 24" descr="Briefcase outline">
            <a:extLst>
              <a:ext uri="{FF2B5EF4-FFF2-40B4-BE49-F238E27FC236}">
                <a16:creationId xmlns:a16="http://schemas.microsoft.com/office/drawing/2014/main" id="{6A4EB2F5-D73D-4D66-9851-B895807F5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59019" y="3469851"/>
            <a:ext cx="338554" cy="338554"/>
          </a:xfrm>
          <a:prstGeom prst="rect">
            <a:avLst/>
          </a:prstGeom>
        </p:spPr>
      </p:pic>
      <p:pic>
        <p:nvPicPr>
          <p:cNvPr id="44" name="Graphic 43" descr="Marketing outline">
            <a:extLst>
              <a:ext uri="{FF2B5EF4-FFF2-40B4-BE49-F238E27FC236}">
                <a16:creationId xmlns:a16="http://schemas.microsoft.com/office/drawing/2014/main" id="{A72FF60C-E1E3-453B-945B-F93E300408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3455" y="5065304"/>
            <a:ext cx="462110" cy="4621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B2B73A-A9E5-479B-A8EF-15E898BD3653}"/>
              </a:ext>
            </a:extLst>
          </p:cNvPr>
          <p:cNvSpPr txBox="1"/>
          <p:nvPr/>
        </p:nvSpPr>
        <p:spPr>
          <a:xfrm>
            <a:off x="5623532" y="5157859"/>
            <a:ext cx="70692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3820217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874BD5-33D6-4712-BE5B-02A350B0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People</a:t>
            </a:r>
            <a:r>
              <a:rPr lang="en-US"/>
              <a:t>, Process &amp; Technology</a:t>
            </a:r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54A12-BE7C-4C93-8994-6C8E8D73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Educate</a:t>
            </a:r>
            <a:endParaRPr lang="nl-N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B21C1-BFCC-46AE-A097-B7AA28A7E0A9}"/>
              </a:ext>
            </a:extLst>
          </p:cNvPr>
          <p:cNvGrpSpPr/>
          <p:nvPr/>
        </p:nvGrpSpPr>
        <p:grpSpPr>
          <a:xfrm>
            <a:off x="4533619" y="2016000"/>
            <a:ext cx="7008675" cy="4534901"/>
            <a:chOff x="1994791" y="662161"/>
            <a:chExt cx="8128000" cy="5418667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CB0BF0BD-558B-473F-8AA5-D3A9D2F93A31}"/>
                </a:ext>
              </a:extLst>
            </p:cNvPr>
            <p:cNvGraphicFramePr/>
            <p:nvPr/>
          </p:nvGraphicFramePr>
          <p:xfrm>
            <a:off x="1994791" y="662161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77F02-E143-4A58-97EB-C1339EFD922C}"/>
                </a:ext>
              </a:extLst>
            </p:cNvPr>
            <p:cNvSpPr txBox="1"/>
            <p:nvPr/>
          </p:nvSpPr>
          <p:spPr>
            <a:xfrm>
              <a:off x="4948958" y="3292169"/>
              <a:ext cx="748633" cy="28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13356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Innovate</a:t>
              </a:r>
              <a:endParaRPr kumimoji="0" lang="nl-NL" sz="800" b="1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694BBB-9A14-43C9-B17F-C001C90F61E8}"/>
                </a:ext>
              </a:extLst>
            </p:cNvPr>
            <p:cNvSpPr txBox="1"/>
            <p:nvPr/>
          </p:nvSpPr>
          <p:spPr>
            <a:xfrm>
              <a:off x="6543736" y="3279772"/>
              <a:ext cx="893194" cy="287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13356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Scale</a:t>
              </a:r>
              <a:endParaRPr kumimoji="0" lang="nl-NL" sz="800" b="1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CBD7B3-98FB-4CA7-BD08-2A1417A933AD}"/>
                </a:ext>
              </a:extLst>
            </p:cNvPr>
            <p:cNvSpPr txBox="1"/>
            <p:nvPr/>
          </p:nvSpPr>
          <p:spPr>
            <a:xfrm>
              <a:off x="5650545" y="4301060"/>
              <a:ext cx="809834" cy="28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13356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Automate</a:t>
              </a:r>
              <a:endParaRPr kumimoji="0" lang="nl-NL" sz="800" b="1" i="1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58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7C7C-6360-4055-AE24-12A9940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Educate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5886D-71F6-462B-851D-C90E0C246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Technologies and process (might be logical and straightforward)</a:t>
            </a:r>
          </a:p>
          <a:p>
            <a:pPr lvl="1"/>
            <a:r>
              <a:rPr lang="en-US" dirty="0"/>
              <a:t>Technology guidance</a:t>
            </a:r>
          </a:p>
          <a:p>
            <a:pPr lvl="1"/>
            <a:r>
              <a:rPr lang="en-US" dirty="0"/>
              <a:t>Continuous Integration / Continuous Deployment</a:t>
            </a:r>
          </a:p>
          <a:p>
            <a:pPr lvl="1"/>
            <a:r>
              <a:rPr lang="en-US" dirty="0"/>
              <a:t>Data Quality processes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Make people a priority, because</a:t>
            </a:r>
            <a:r>
              <a:rPr lang="en-US" dirty="0"/>
              <a:t> it is </a:t>
            </a:r>
            <a:r>
              <a:rPr lang="en-US" b="1" dirty="0"/>
              <a:t>a cultural change </a:t>
            </a:r>
            <a:r>
              <a:rPr lang="en-US" dirty="0"/>
              <a:t>that needs to be lead </a:t>
            </a:r>
            <a:endParaRPr lang="nl-NL" dirty="0"/>
          </a:p>
          <a:p>
            <a:pPr lvl="1"/>
            <a:r>
              <a:rPr lang="en-US" dirty="0"/>
              <a:t>Roles and responsibilities</a:t>
            </a:r>
          </a:p>
          <a:p>
            <a:pPr lvl="1"/>
            <a:r>
              <a:rPr lang="en-US" dirty="0"/>
              <a:t>Demonstrate</a:t>
            </a:r>
          </a:p>
          <a:p>
            <a:pPr lvl="1"/>
            <a:r>
              <a:rPr lang="en-US" dirty="0"/>
              <a:t>Build trust</a:t>
            </a:r>
          </a:p>
          <a:p>
            <a:pPr lvl="1"/>
            <a:r>
              <a:rPr lang="en-US" dirty="0"/>
              <a:t>Build on this in small steps 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Feedback loop</a:t>
            </a:r>
          </a:p>
          <a:p>
            <a:pPr lvl="1"/>
            <a:r>
              <a:rPr lang="en-US" dirty="0"/>
              <a:t>Communicate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653">
            <a:extLst>
              <a:ext uri="{FF2B5EF4-FFF2-40B4-BE49-F238E27FC236}">
                <a16:creationId xmlns:a16="http://schemas.microsoft.com/office/drawing/2014/main" id="{4BA16C6B-F5EE-8777-8D8B-9E6027139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248869"/>
              </p:ext>
            </p:extLst>
          </p:nvPr>
        </p:nvGraphicFramePr>
        <p:xfrm>
          <a:off x="2772625" y="1071937"/>
          <a:ext cx="6348972" cy="471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F9A893-DBC2-A2CA-B1A9-A626FABF2E4A}"/>
              </a:ext>
            </a:extLst>
          </p:cNvPr>
          <p:cNvSpPr txBox="1"/>
          <p:nvPr/>
        </p:nvSpPr>
        <p:spPr>
          <a:xfrm>
            <a:off x="2537612" y="6011401"/>
            <a:ext cx="6818995" cy="408623"/>
          </a:xfrm>
          <a:prstGeom prst="flowChartAlternateProcess">
            <a:avLst/>
          </a:prstGeom>
          <a:gradFill rotWithShape="1">
            <a:gsLst>
              <a:gs pos="0">
                <a:srgbClr val="133561">
                  <a:satMod val="103000"/>
                  <a:lumMod val="102000"/>
                  <a:tint val="94000"/>
                </a:srgbClr>
              </a:gs>
              <a:gs pos="50000">
                <a:srgbClr val="133561">
                  <a:satMod val="110000"/>
                  <a:lumMod val="100000"/>
                  <a:shade val="100000"/>
                </a:srgbClr>
              </a:gs>
              <a:gs pos="100000">
                <a:srgbClr val="13356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33561"/>
            </a:solidFill>
            <a:prstDash val="solid"/>
            <a:miter lim="800000"/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789">
              <a:defRPr/>
            </a:pPr>
            <a:r>
              <a:rPr lang="en-US" sz="1800" kern="0">
                <a:solidFill>
                  <a:prstClr val="white"/>
                </a:solidFill>
                <a:latin typeface="Arial"/>
              </a:rPr>
              <a:t>Business                           IT                         Management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C6C0DD-E0EA-5265-D467-6237CA4458E7}"/>
              </a:ext>
            </a:extLst>
          </p:cNvPr>
          <p:cNvSpPr/>
          <p:nvPr/>
        </p:nvSpPr>
        <p:spPr>
          <a:xfrm>
            <a:off x="5027205" y="2942118"/>
            <a:ext cx="1743409" cy="875472"/>
          </a:xfrm>
          <a:prstGeom prst="roundRect">
            <a:avLst/>
          </a:prstGeom>
          <a:gradFill rotWithShape="1">
            <a:gsLst>
              <a:gs pos="0">
                <a:srgbClr val="C7D64A">
                  <a:lumMod val="110000"/>
                  <a:satMod val="105000"/>
                  <a:tint val="67000"/>
                </a:srgbClr>
              </a:gs>
              <a:gs pos="50000">
                <a:srgbClr val="C7D64A">
                  <a:lumMod val="105000"/>
                  <a:satMod val="103000"/>
                  <a:tint val="73000"/>
                </a:srgbClr>
              </a:gs>
              <a:gs pos="100000">
                <a:srgbClr val="C7D64A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7D64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  <a:lvl1pPr marL="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kern="0">
                <a:solidFill>
                  <a:srgbClr val="133561"/>
                </a:solidFill>
                <a:latin typeface="Arial"/>
                <a:cs typeface="Arial"/>
              </a:rPr>
              <a:t>Culture</a:t>
            </a:r>
            <a:endParaRPr lang="en-US" sz="3200" kern="0">
              <a:solidFill>
                <a:srgbClr val="133561"/>
              </a:solidFill>
              <a:latin typeface="Arial"/>
            </a:endParaRPr>
          </a:p>
        </p:txBody>
      </p:sp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3C61A90D-F521-9D4B-CA53-BA92CE002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388" y="3151254"/>
            <a:ext cx="373054" cy="373054"/>
          </a:xfrm>
          <a:prstGeom prst="rect">
            <a:avLst/>
          </a:prstGeom>
        </p:spPr>
      </p:pic>
      <p:pic>
        <p:nvPicPr>
          <p:cNvPr id="9" name="Graphic 8" descr="Airplane with solid fill">
            <a:extLst>
              <a:ext uri="{FF2B5EF4-FFF2-40B4-BE49-F238E27FC236}">
                <a16:creationId xmlns:a16="http://schemas.microsoft.com/office/drawing/2014/main" id="{8F20F9B5-6E50-9DCF-A021-7D390D20A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937414">
            <a:off x="7011316" y="4927040"/>
            <a:ext cx="373054" cy="373054"/>
          </a:xfrm>
          <a:prstGeom prst="rect">
            <a:avLst/>
          </a:prstGeom>
        </p:spPr>
      </p:pic>
      <p:pic>
        <p:nvPicPr>
          <p:cNvPr id="10" name="Graphic 9" descr="Airplane with solid fill">
            <a:extLst>
              <a:ext uri="{FF2B5EF4-FFF2-40B4-BE49-F238E27FC236}">
                <a16:creationId xmlns:a16="http://schemas.microsoft.com/office/drawing/2014/main" id="{F4227DDF-E204-12F1-44DE-439E3C1F9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45796">
            <a:off x="4491176" y="4881320"/>
            <a:ext cx="373054" cy="373054"/>
          </a:xfrm>
          <a:prstGeom prst="rect">
            <a:avLst/>
          </a:prstGeom>
        </p:spPr>
      </p:pic>
      <p:pic>
        <p:nvPicPr>
          <p:cNvPr id="11" name="Graphic 10" descr="Airplane with solid fill">
            <a:extLst>
              <a:ext uri="{FF2B5EF4-FFF2-40B4-BE49-F238E27FC236}">
                <a16:creationId xmlns:a16="http://schemas.microsoft.com/office/drawing/2014/main" id="{CB68AFE6-AB98-286B-67B3-8F61C90F5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072771">
            <a:off x="6956675" y="1529662"/>
            <a:ext cx="373054" cy="373054"/>
          </a:xfrm>
          <a:prstGeom prst="rect">
            <a:avLst/>
          </a:prstGeom>
        </p:spPr>
      </p:pic>
      <p:pic>
        <p:nvPicPr>
          <p:cNvPr id="12" name="Graphic 11" descr="Airplane with solid fill">
            <a:extLst>
              <a:ext uri="{FF2B5EF4-FFF2-40B4-BE49-F238E27FC236}">
                <a16:creationId xmlns:a16="http://schemas.microsoft.com/office/drawing/2014/main" id="{AE26C18D-1EEC-09F9-DF6D-5F56072D4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851596" y="3166494"/>
            <a:ext cx="373054" cy="373054"/>
          </a:xfrm>
          <a:prstGeom prst="rect">
            <a:avLst/>
          </a:prstGeom>
        </p:spPr>
      </p:pic>
      <p:pic>
        <p:nvPicPr>
          <p:cNvPr id="13" name="Graphic 12" descr="Airplane with solid fill">
            <a:extLst>
              <a:ext uri="{FF2B5EF4-FFF2-40B4-BE49-F238E27FC236}">
                <a16:creationId xmlns:a16="http://schemas.microsoft.com/office/drawing/2014/main" id="{A7D8E5AD-F31A-0498-F45C-820A2E23B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379400">
            <a:off x="4509573" y="1559138"/>
            <a:ext cx="373054" cy="3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1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8B6-E986-4545-AC14-0B8DF14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to implement </a:t>
            </a:r>
            <a:r>
              <a:rPr lang="en-US" err="1"/>
              <a:t>DataOps</a:t>
            </a:r>
            <a:endParaRPr lang="en-US"/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2B1618A5-53D9-1341-BA7D-31159BE48297}"/>
              </a:ext>
            </a:extLst>
          </p:cNvPr>
          <p:cNvSpPr/>
          <p:nvPr/>
        </p:nvSpPr>
        <p:spPr>
          <a:xfrm>
            <a:off x="639151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61">
            <a:extLst>
              <a:ext uri="{FF2B5EF4-FFF2-40B4-BE49-F238E27FC236}">
                <a16:creationId xmlns:a16="http://schemas.microsoft.com/office/drawing/2014/main" id="{78D03CAE-A4A3-5744-BE66-423DB40BA65C}"/>
              </a:ext>
            </a:extLst>
          </p:cNvPr>
          <p:cNvSpPr txBox="1"/>
          <p:nvPr/>
        </p:nvSpPr>
        <p:spPr>
          <a:xfrm>
            <a:off x="743040" y="2708858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Scan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7BDAC-B1AC-D649-B8FE-AF787E34B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91" y="2801935"/>
            <a:ext cx="190500" cy="152400"/>
          </a:xfrm>
          <a:prstGeom prst="rect">
            <a:avLst/>
          </a:prstGeom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BF9CDF4F-742E-E144-A727-E16EF7EFD1FB}"/>
              </a:ext>
            </a:extLst>
          </p:cNvPr>
          <p:cNvSpPr/>
          <p:nvPr/>
        </p:nvSpPr>
        <p:spPr>
          <a:xfrm>
            <a:off x="2844614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57D1C97-C035-524A-A775-C9418575FD62}"/>
              </a:ext>
            </a:extLst>
          </p:cNvPr>
          <p:cNvSpPr/>
          <p:nvPr/>
        </p:nvSpPr>
        <p:spPr>
          <a:xfrm>
            <a:off x="5050077" y="2551205"/>
            <a:ext cx="2101574" cy="3330814"/>
          </a:xfrm>
          <a:prstGeom prst="rect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6">
            <a:extLst>
              <a:ext uri="{FF2B5EF4-FFF2-40B4-BE49-F238E27FC236}">
                <a16:creationId xmlns:a16="http://schemas.microsoft.com/office/drawing/2014/main" id="{37CCFE48-C4BA-034D-9367-A57EE67028D3}"/>
              </a:ext>
            </a:extLst>
          </p:cNvPr>
          <p:cNvSpPr/>
          <p:nvPr/>
        </p:nvSpPr>
        <p:spPr>
          <a:xfrm>
            <a:off x="7255540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E6BB53C5-3218-3945-842A-7DF2224741B3}"/>
              </a:ext>
            </a:extLst>
          </p:cNvPr>
          <p:cNvSpPr/>
          <p:nvPr/>
        </p:nvSpPr>
        <p:spPr>
          <a:xfrm>
            <a:off x="9461005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1">
            <a:extLst>
              <a:ext uri="{FF2B5EF4-FFF2-40B4-BE49-F238E27FC236}">
                <a16:creationId xmlns:a16="http://schemas.microsoft.com/office/drawing/2014/main" id="{4B9960E9-F490-7A4C-80C5-0FA82E635A62}"/>
              </a:ext>
            </a:extLst>
          </p:cNvPr>
          <p:cNvSpPr txBox="1"/>
          <p:nvPr/>
        </p:nvSpPr>
        <p:spPr>
          <a:xfrm>
            <a:off x="29485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Educate</a:t>
            </a:r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7DC4C971-0312-264B-BE37-A63EC039DDF0}"/>
              </a:ext>
            </a:extLst>
          </p:cNvPr>
          <p:cNvSpPr txBox="1"/>
          <p:nvPr/>
        </p:nvSpPr>
        <p:spPr>
          <a:xfrm>
            <a:off x="5146272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Pilot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9962E292-1629-6742-801B-9313631DED04}"/>
              </a:ext>
            </a:extLst>
          </p:cNvPr>
          <p:cNvSpPr/>
          <p:nvPr/>
        </p:nvSpPr>
        <p:spPr>
          <a:xfrm>
            <a:off x="7271908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E5B8DA98-AB31-874B-B492-01B825415D8D}"/>
              </a:ext>
            </a:extLst>
          </p:cNvPr>
          <p:cNvSpPr txBox="1"/>
          <p:nvPr/>
        </p:nvSpPr>
        <p:spPr>
          <a:xfrm>
            <a:off x="73681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Productize</a:t>
            </a: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19A45F9F-B91C-C64F-AE44-98FE164F45EE}"/>
              </a:ext>
            </a:extLst>
          </p:cNvPr>
          <p:cNvSpPr txBox="1"/>
          <p:nvPr/>
        </p:nvSpPr>
        <p:spPr>
          <a:xfrm>
            <a:off x="9557851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Grow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3D8595-177D-584A-A710-DFAFB0A179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988" y="2801935"/>
            <a:ext cx="190500" cy="152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9B78E7-64D5-9A44-93BD-5B4F1F90AF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757" y="2801935"/>
            <a:ext cx="190500" cy="152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65D5AF-8860-6948-B8AA-35069B2D4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546" y="2801935"/>
            <a:ext cx="190500" cy="152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97811A-88F7-A54F-A4FB-B9D093C6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336" y="2801935"/>
            <a:ext cx="190500" cy="152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3EBAE-AACC-B049-B711-E7838D8AFE04}"/>
              </a:ext>
            </a:extLst>
          </p:cNvPr>
          <p:cNvSpPr txBox="1"/>
          <p:nvPr/>
        </p:nvSpPr>
        <p:spPr>
          <a:xfrm>
            <a:off x="3393119" y="4331928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4ECF2-B6B0-EC48-BF6F-D0536FC2FA73}"/>
              </a:ext>
            </a:extLst>
          </p:cNvPr>
          <p:cNvSpPr txBox="1"/>
          <p:nvPr/>
        </p:nvSpPr>
        <p:spPr>
          <a:xfrm>
            <a:off x="5541334" y="3454463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1A18-E92D-C240-91F1-F1F49049386A}"/>
              </a:ext>
            </a:extLst>
          </p:cNvPr>
          <p:cNvGrpSpPr/>
          <p:nvPr/>
        </p:nvGrpSpPr>
        <p:grpSpPr>
          <a:xfrm>
            <a:off x="7368103" y="3524296"/>
            <a:ext cx="1856718" cy="338554"/>
            <a:chOff x="546395" y="4128564"/>
            <a:chExt cx="1856718" cy="338554"/>
          </a:xfrm>
        </p:grpSpPr>
        <p:pic>
          <p:nvPicPr>
            <p:cNvPr id="38" name="Grafik 24" descr="Gears outline">
              <a:extLst>
                <a:ext uri="{FF2B5EF4-FFF2-40B4-BE49-F238E27FC236}">
                  <a16:creationId xmlns:a16="http://schemas.microsoft.com/office/drawing/2014/main" id="{85810622-6E3B-4F4F-994A-7B265533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6395" y="4128564"/>
              <a:ext cx="338554" cy="3385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013D43-1F41-FD49-9576-1E0904E50588}"/>
                </a:ext>
              </a:extLst>
            </p:cNvPr>
            <p:cNvSpPr txBox="1"/>
            <p:nvPr/>
          </p:nvSpPr>
          <p:spPr>
            <a:xfrm>
              <a:off x="972472" y="4128564"/>
              <a:ext cx="143064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endParaRPr>
            </a:p>
          </p:txBody>
        </p:sp>
      </p:grpSp>
      <p:sp>
        <p:nvSpPr>
          <p:cNvPr id="60" name="Grafik 24" descr="Infinity outline">
            <a:extLst>
              <a:ext uri="{FF2B5EF4-FFF2-40B4-BE49-F238E27FC236}">
                <a16:creationId xmlns:a16="http://schemas.microsoft.com/office/drawing/2014/main" id="{0290230B-AC1F-9646-B12C-ACA8BC88B1BB}"/>
              </a:ext>
            </a:extLst>
          </p:cNvPr>
          <p:cNvSpPr/>
          <p:nvPr/>
        </p:nvSpPr>
        <p:spPr>
          <a:xfrm>
            <a:off x="5150485" y="4428933"/>
            <a:ext cx="296270" cy="126957"/>
          </a:xfrm>
          <a:custGeom>
            <a:avLst/>
            <a:gdLst>
              <a:gd name="connsiteX0" fmla="*/ 234537 w 296270"/>
              <a:gd name="connsiteY0" fmla="*/ 0 h 126957"/>
              <a:gd name="connsiteX1" fmla="*/ 148135 w 296270"/>
              <a:gd name="connsiteY1" fmla="*/ 57731 h 126957"/>
              <a:gd name="connsiteX2" fmla="*/ 61734 w 296270"/>
              <a:gd name="connsiteY2" fmla="*/ 0 h 126957"/>
              <a:gd name="connsiteX3" fmla="*/ 25 w 296270"/>
              <a:gd name="connsiteY3" fmla="*/ 65249 h 126957"/>
              <a:gd name="connsiteX4" fmla="*/ 61734 w 296270"/>
              <a:gd name="connsiteY4" fmla="*/ 126958 h 126957"/>
              <a:gd name="connsiteX5" fmla="*/ 148135 w 296270"/>
              <a:gd name="connsiteY5" fmla="*/ 68769 h 126957"/>
              <a:gd name="connsiteX6" fmla="*/ 234537 w 296270"/>
              <a:gd name="connsiteY6" fmla="*/ 126958 h 126957"/>
              <a:gd name="connsiteX7" fmla="*/ 296246 w 296270"/>
              <a:gd name="connsiteY7" fmla="*/ 61709 h 126957"/>
              <a:gd name="connsiteX8" fmla="*/ 234537 w 296270"/>
              <a:gd name="connsiteY8" fmla="*/ 0 h 126957"/>
              <a:gd name="connsiteX9" fmla="*/ 61734 w 296270"/>
              <a:gd name="connsiteY9" fmla="*/ 119905 h 126957"/>
              <a:gd name="connsiteX10" fmla="*/ 7092 w 296270"/>
              <a:gd name="connsiteY10" fmla="*/ 61694 h 126957"/>
              <a:gd name="connsiteX11" fmla="*/ 61734 w 296270"/>
              <a:gd name="connsiteY11" fmla="*/ 7053 h 126957"/>
              <a:gd name="connsiteX12" fmla="*/ 143593 w 296270"/>
              <a:gd name="connsiteY12" fmla="*/ 63253 h 126957"/>
              <a:gd name="connsiteX13" fmla="*/ 61734 w 296270"/>
              <a:gd name="connsiteY13" fmla="*/ 119905 h 126957"/>
              <a:gd name="connsiteX14" fmla="*/ 234537 w 296270"/>
              <a:gd name="connsiteY14" fmla="*/ 119905 h 126957"/>
              <a:gd name="connsiteX15" fmla="*/ 152681 w 296270"/>
              <a:gd name="connsiteY15" fmla="*/ 63257 h 126957"/>
              <a:gd name="connsiteX16" fmla="*/ 234537 w 296270"/>
              <a:gd name="connsiteY16" fmla="*/ 7053 h 126957"/>
              <a:gd name="connsiteX17" fmla="*/ 289178 w 296270"/>
              <a:gd name="connsiteY17" fmla="*/ 65263 h 126957"/>
              <a:gd name="connsiteX18" fmla="*/ 234537 w 296270"/>
              <a:gd name="connsiteY18" fmla="*/ 119905 h 12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0" h="126957">
                <a:moveTo>
                  <a:pt x="234537" y="0"/>
                </a:moveTo>
                <a:cubicBezTo>
                  <a:pt x="203820" y="0"/>
                  <a:pt x="177692" y="22976"/>
                  <a:pt x="148135" y="57731"/>
                </a:cubicBezTo>
                <a:cubicBezTo>
                  <a:pt x="118614" y="23011"/>
                  <a:pt x="92471" y="0"/>
                  <a:pt x="61734" y="0"/>
                </a:cubicBezTo>
                <a:cubicBezTo>
                  <a:pt x="26675" y="978"/>
                  <a:pt x="-953" y="30191"/>
                  <a:pt x="25" y="65249"/>
                </a:cubicBezTo>
                <a:cubicBezTo>
                  <a:pt x="965" y="98933"/>
                  <a:pt x="28050" y="126018"/>
                  <a:pt x="61734" y="126958"/>
                </a:cubicBezTo>
                <a:cubicBezTo>
                  <a:pt x="92182" y="126958"/>
                  <a:pt x="116664" y="105643"/>
                  <a:pt x="148135" y="68769"/>
                </a:cubicBezTo>
                <a:cubicBezTo>
                  <a:pt x="179607" y="105643"/>
                  <a:pt x="204088" y="126958"/>
                  <a:pt x="234537" y="126958"/>
                </a:cubicBezTo>
                <a:cubicBezTo>
                  <a:pt x="269596" y="125980"/>
                  <a:pt x="297223" y="96767"/>
                  <a:pt x="296246" y="61709"/>
                </a:cubicBezTo>
                <a:cubicBezTo>
                  <a:pt x="295306" y="28025"/>
                  <a:pt x="268221" y="939"/>
                  <a:pt x="234537" y="0"/>
                </a:cubicBezTo>
                <a:close/>
                <a:moveTo>
                  <a:pt x="61734" y="119905"/>
                </a:moveTo>
                <a:cubicBezTo>
                  <a:pt x="30570" y="118919"/>
                  <a:pt x="6107" y="92857"/>
                  <a:pt x="7092" y="61694"/>
                </a:cubicBezTo>
                <a:cubicBezTo>
                  <a:pt x="8034" y="31916"/>
                  <a:pt x="31955" y="7995"/>
                  <a:pt x="61734" y="7053"/>
                </a:cubicBezTo>
                <a:cubicBezTo>
                  <a:pt x="90084" y="7053"/>
                  <a:pt x="115031" y="29511"/>
                  <a:pt x="143593" y="63253"/>
                </a:cubicBezTo>
                <a:cubicBezTo>
                  <a:pt x="113053" y="99154"/>
                  <a:pt x="89742" y="119905"/>
                  <a:pt x="61734" y="119905"/>
                </a:cubicBezTo>
                <a:close/>
                <a:moveTo>
                  <a:pt x="234537" y="119905"/>
                </a:moveTo>
                <a:cubicBezTo>
                  <a:pt x="206529" y="119905"/>
                  <a:pt x="183218" y="99158"/>
                  <a:pt x="152681" y="63257"/>
                </a:cubicBezTo>
                <a:cubicBezTo>
                  <a:pt x="181285" y="29475"/>
                  <a:pt x="206208" y="7053"/>
                  <a:pt x="234537" y="7053"/>
                </a:cubicBezTo>
                <a:cubicBezTo>
                  <a:pt x="265700" y="8039"/>
                  <a:pt x="290164" y="34100"/>
                  <a:pt x="289178" y="65263"/>
                </a:cubicBezTo>
                <a:cubicBezTo>
                  <a:pt x="288236" y="95042"/>
                  <a:pt x="264316" y="118963"/>
                  <a:pt x="234537" y="119905"/>
                </a:cubicBezTo>
                <a:close/>
              </a:path>
            </a:pathLst>
          </a:custGeom>
          <a:solidFill>
            <a:srgbClr val="BED62F"/>
          </a:solidFill>
          <a:ln w="1653" cap="flat">
            <a:solidFill>
              <a:srgbClr val="BED62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phic 58" descr="Repeat outline">
            <a:extLst>
              <a:ext uri="{FF2B5EF4-FFF2-40B4-BE49-F238E27FC236}">
                <a16:creationId xmlns:a16="http://schemas.microsoft.com/office/drawing/2014/main" id="{CC9D2D3D-492B-3F4E-BE61-02A47BFA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340" y="3754529"/>
            <a:ext cx="613363" cy="613363"/>
          </a:xfrm>
          <a:prstGeom prst="rect">
            <a:avLst/>
          </a:prstGeom>
        </p:spPr>
      </p:pic>
      <p:pic>
        <p:nvPicPr>
          <p:cNvPr id="46" name="Graphic 45" descr="Chevron arrows with solid fill">
            <a:extLst>
              <a:ext uri="{FF2B5EF4-FFF2-40B4-BE49-F238E27FC236}">
                <a16:creationId xmlns:a16="http://schemas.microsoft.com/office/drawing/2014/main" id="{6AF484AC-6FCC-42A1-ACF3-5037F8C0D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5634" y="3844672"/>
            <a:ext cx="523220" cy="523220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5796D9A1-890F-47A8-B2FD-ACE572184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716" y="3454463"/>
            <a:ext cx="307777" cy="307777"/>
          </a:xfrm>
          <a:prstGeom prst="rect">
            <a:avLst/>
          </a:prstGeom>
        </p:spPr>
      </p:pic>
      <p:pic>
        <p:nvPicPr>
          <p:cNvPr id="24" name="Graphic 23" descr="Signal outline">
            <a:extLst>
              <a:ext uri="{FF2B5EF4-FFF2-40B4-BE49-F238E27FC236}">
                <a16:creationId xmlns:a16="http://schemas.microsoft.com/office/drawing/2014/main" id="{37DF7B31-AE18-4255-976D-63485467F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82" y="4279824"/>
            <a:ext cx="403244" cy="40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12AFDE-31B0-409A-B81D-4BACD12A1F55}"/>
              </a:ext>
            </a:extLst>
          </p:cNvPr>
          <p:cNvSpPr txBox="1"/>
          <p:nvPr/>
        </p:nvSpPr>
        <p:spPr>
          <a:xfrm>
            <a:off x="1169117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 Driven Maturity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37F58-ADB9-458F-928C-2967018B9CDA}"/>
              </a:ext>
            </a:extLst>
          </p:cNvPr>
          <p:cNvSpPr txBox="1"/>
          <p:nvPr/>
        </p:nvSpPr>
        <p:spPr>
          <a:xfrm>
            <a:off x="1169117" y="4331928"/>
            <a:ext cx="11958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DataOps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 Maturity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1356F-D8A1-4EF7-BA5F-2F04CC54735C}"/>
              </a:ext>
            </a:extLst>
          </p:cNvPr>
          <p:cNvSpPr txBox="1"/>
          <p:nvPr/>
        </p:nvSpPr>
        <p:spPr>
          <a:xfrm>
            <a:off x="3400521" y="3485240"/>
            <a:ext cx="130644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People, Process &amp;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Technology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6DA5B-7220-446E-BFA4-F54B5196425A}"/>
              </a:ext>
            </a:extLst>
          </p:cNvPr>
          <p:cNvSpPr txBox="1"/>
          <p:nvPr/>
        </p:nvSpPr>
        <p:spPr>
          <a:xfrm>
            <a:off x="3400521" y="4331928"/>
            <a:ext cx="135453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Lean manufacturing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4F098-C59F-4E90-93A6-EF42B76D9297}"/>
              </a:ext>
            </a:extLst>
          </p:cNvPr>
          <p:cNvSpPr txBox="1"/>
          <p:nvPr/>
        </p:nvSpPr>
        <p:spPr>
          <a:xfrm>
            <a:off x="5623532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Business Use-cases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BF9E9-2DD7-444D-820E-316BDB4FB4E4}"/>
              </a:ext>
            </a:extLst>
          </p:cNvPr>
          <p:cNvSpPr txBox="1"/>
          <p:nvPr/>
        </p:nvSpPr>
        <p:spPr>
          <a:xfrm>
            <a:off x="5623532" y="4331928"/>
            <a:ext cx="4183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CI/CD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01319E-25AC-4685-81F2-221B236D7C41}"/>
              </a:ext>
            </a:extLst>
          </p:cNvPr>
          <p:cNvSpPr txBox="1"/>
          <p:nvPr/>
        </p:nvSpPr>
        <p:spPr>
          <a:xfrm>
            <a:off x="7853512" y="4348182"/>
            <a:ext cx="125675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Automate &amp; Smart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A862A-9C23-4027-926A-9D552B3D3910}"/>
              </a:ext>
            </a:extLst>
          </p:cNvPr>
          <p:cNvSpPr txBox="1"/>
          <p:nvPr/>
        </p:nvSpPr>
        <p:spPr>
          <a:xfrm>
            <a:off x="7853512" y="3469851"/>
            <a:ext cx="126316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Metadata, catalog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and governance</a:t>
            </a:r>
          </a:p>
        </p:txBody>
      </p:sp>
      <p:pic>
        <p:nvPicPr>
          <p:cNvPr id="53" name="Graphic 52" descr="Right And Left Brain outline">
            <a:extLst>
              <a:ext uri="{FF2B5EF4-FFF2-40B4-BE49-F238E27FC236}">
                <a16:creationId xmlns:a16="http://schemas.microsoft.com/office/drawing/2014/main" id="{6269EAA6-A014-4D95-8298-7278EA43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103" y="4323135"/>
            <a:ext cx="338554" cy="338554"/>
          </a:xfrm>
          <a:prstGeom prst="rect">
            <a:avLst/>
          </a:prstGeom>
        </p:spPr>
      </p:pic>
      <p:pic>
        <p:nvPicPr>
          <p:cNvPr id="52" name="Graphic 51" descr="Factory outline">
            <a:extLst>
              <a:ext uri="{FF2B5EF4-FFF2-40B4-BE49-F238E27FC236}">
                <a16:creationId xmlns:a16="http://schemas.microsoft.com/office/drawing/2014/main" id="{228C7D3F-86B3-4402-A9C9-0C459EA489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4621" y="4211264"/>
            <a:ext cx="426422" cy="426422"/>
          </a:xfrm>
          <a:prstGeom prst="rect">
            <a:avLst/>
          </a:prstGeom>
        </p:spPr>
      </p:pic>
      <p:pic>
        <p:nvPicPr>
          <p:cNvPr id="55" name="Graphic 54" descr="Venn diagram outline">
            <a:extLst>
              <a:ext uri="{FF2B5EF4-FFF2-40B4-BE49-F238E27FC236}">
                <a16:creationId xmlns:a16="http://schemas.microsoft.com/office/drawing/2014/main" id="{A24F1710-68A1-4CA9-B08D-AC6AAACB99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9672" y="3454463"/>
            <a:ext cx="472665" cy="472665"/>
          </a:xfrm>
          <a:prstGeom prst="rect">
            <a:avLst/>
          </a:prstGeom>
        </p:spPr>
      </p:pic>
      <p:pic>
        <p:nvPicPr>
          <p:cNvPr id="58" name="Grafik 24" descr="Briefcase outline">
            <a:extLst>
              <a:ext uri="{FF2B5EF4-FFF2-40B4-BE49-F238E27FC236}">
                <a16:creationId xmlns:a16="http://schemas.microsoft.com/office/drawing/2014/main" id="{6A4EB2F5-D73D-4D66-9851-B895807F5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23455" y="3474471"/>
            <a:ext cx="338554" cy="338554"/>
          </a:xfrm>
          <a:prstGeom prst="rect">
            <a:avLst/>
          </a:prstGeom>
        </p:spPr>
      </p:pic>
      <p:pic>
        <p:nvPicPr>
          <p:cNvPr id="23" name="Graphic 22" descr="Marketing outline">
            <a:extLst>
              <a:ext uri="{FF2B5EF4-FFF2-40B4-BE49-F238E27FC236}">
                <a16:creationId xmlns:a16="http://schemas.microsoft.com/office/drawing/2014/main" id="{3F2C2493-25B6-4A0B-8D21-9281793D17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3455" y="5065304"/>
            <a:ext cx="462110" cy="4621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CA2767F-1329-4231-AAA2-8A724FE3B047}"/>
              </a:ext>
            </a:extLst>
          </p:cNvPr>
          <p:cNvSpPr txBox="1"/>
          <p:nvPr/>
        </p:nvSpPr>
        <p:spPr>
          <a:xfrm>
            <a:off x="5623532" y="5157859"/>
            <a:ext cx="70692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07392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D5E2-C509-A2D2-639E-B9493362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5AEB-E303-1259-AD7F-83091D2D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Your pilots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897EE-8452-A655-8710-28FAD7DC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tx1"/>
                </a:solidFill>
              </a:rPr>
              <a:t>Niels Naglé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en-US" sz="2400" dirty="0"/>
              <a:t>Data Architect / Trainer / Speaker / Podcast host</a:t>
            </a:r>
          </a:p>
          <a:p>
            <a:r>
              <a:rPr lang="en-US" dirty="0"/>
              <a:t>Area</a:t>
            </a:r>
            <a:r>
              <a:rPr lang="en-US" sz="2400" dirty="0"/>
              <a:t> lead Data &amp; AI</a:t>
            </a:r>
          </a:p>
          <a:p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dirty="0">
                <a:hlinkClick r:id="rId3"/>
              </a:rPr>
              <a:t>Niels.Nagle@infosupport.com</a:t>
            </a:r>
            <a:r>
              <a:rPr lang="de-DE" dirty="0"/>
              <a:t> </a:t>
            </a:r>
            <a:br>
              <a:rPr lang="de-DE" sz="2400" dirty="0"/>
            </a:br>
            <a:r>
              <a:rPr lang="de-DE" sz="2400" dirty="0"/>
              <a:t>www.linkedin.com/in/nielsnagle</a:t>
            </a:r>
            <a:endParaRPr lang="en-GB" dirty="0"/>
          </a:p>
        </p:txBody>
      </p:sp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4A139927-6B10-A032-91B8-DB932730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2929" y="3348179"/>
            <a:ext cx="2098672" cy="2098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5215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IBM Plex Sans" panose="020B0503050203000203" pitchFamily="34" charset="0"/>
              </a:rPr>
              <a:t>Pilot: start small with high impact</a:t>
            </a:r>
          </a:p>
        </p:txBody>
      </p:sp>
      <p:sp>
        <p:nvSpPr>
          <p:cNvPr id="3" name="Chevron 3">
            <a:extLst>
              <a:ext uri="{FF2B5EF4-FFF2-40B4-BE49-F238E27FC236}">
                <a16:creationId xmlns:a16="http://schemas.microsoft.com/office/drawing/2014/main" id="{14D7C4CA-061E-4CAD-AB04-7A2BA7D92C4F}"/>
              </a:ext>
            </a:extLst>
          </p:cNvPr>
          <p:cNvSpPr/>
          <p:nvPr/>
        </p:nvSpPr>
        <p:spPr>
          <a:xfrm>
            <a:off x="483376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50620127-3D12-40B2-A536-3CEEB3044E71}"/>
              </a:ext>
            </a:extLst>
          </p:cNvPr>
          <p:cNvSpPr/>
          <p:nvPr/>
        </p:nvSpPr>
        <p:spPr>
          <a:xfrm>
            <a:off x="1275464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5">
            <a:extLst>
              <a:ext uri="{FF2B5EF4-FFF2-40B4-BE49-F238E27FC236}">
                <a16:creationId xmlns:a16="http://schemas.microsoft.com/office/drawing/2014/main" id="{6BC3ACED-EDCC-4DEC-B59B-5E2AA23A3A0F}"/>
              </a:ext>
            </a:extLst>
          </p:cNvPr>
          <p:cNvSpPr/>
          <p:nvPr/>
        </p:nvSpPr>
        <p:spPr>
          <a:xfrm>
            <a:off x="2067552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7">
            <a:extLst>
              <a:ext uri="{FF2B5EF4-FFF2-40B4-BE49-F238E27FC236}">
                <a16:creationId xmlns:a16="http://schemas.microsoft.com/office/drawing/2014/main" id="{1AD913F3-8E97-42E1-90FE-10B7FC92D4B1}"/>
              </a:ext>
            </a:extLst>
          </p:cNvPr>
          <p:cNvSpPr/>
          <p:nvPr/>
        </p:nvSpPr>
        <p:spPr>
          <a:xfrm>
            <a:off x="5035452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8">
            <a:extLst>
              <a:ext uri="{FF2B5EF4-FFF2-40B4-BE49-F238E27FC236}">
                <a16:creationId xmlns:a16="http://schemas.microsoft.com/office/drawing/2014/main" id="{6DEF11CB-B2D2-4F4D-8F06-6F1A86839BD6}"/>
              </a:ext>
            </a:extLst>
          </p:cNvPr>
          <p:cNvSpPr/>
          <p:nvPr/>
        </p:nvSpPr>
        <p:spPr>
          <a:xfrm>
            <a:off x="5827540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9">
            <a:extLst>
              <a:ext uri="{FF2B5EF4-FFF2-40B4-BE49-F238E27FC236}">
                <a16:creationId xmlns:a16="http://schemas.microsoft.com/office/drawing/2014/main" id="{DF967397-1D5A-41E5-9429-2BFD0FAA0353}"/>
              </a:ext>
            </a:extLst>
          </p:cNvPr>
          <p:cNvSpPr/>
          <p:nvPr/>
        </p:nvSpPr>
        <p:spPr>
          <a:xfrm>
            <a:off x="6619628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Chevron 10">
            <a:extLst>
              <a:ext uri="{FF2B5EF4-FFF2-40B4-BE49-F238E27FC236}">
                <a16:creationId xmlns:a16="http://schemas.microsoft.com/office/drawing/2014/main" id="{C287D259-89CB-45F3-8829-4D8A980ECD2D}"/>
              </a:ext>
            </a:extLst>
          </p:cNvPr>
          <p:cNvSpPr/>
          <p:nvPr/>
        </p:nvSpPr>
        <p:spPr>
          <a:xfrm>
            <a:off x="7411716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Chevron 11">
            <a:extLst>
              <a:ext uri="{FF2B5EF4-FFF2-40B4-BE49-F238E27FC236}">
                <a16:creationId xmlns:a16="http://schemas.microsoft.com/office/drawing/2014/main" id="{5E1D9B12-7E7E-425A-9C46-038C85429888}"/>
              </a:ext>
            </a:extLst>
          </p:cNvPr>
          <p:cNvSpPr/>
          <p:nvPr/>
        </p:nvSpPr>
        <p:spPr>
          <a:xfrm>
            <a:off x="8203804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Chevron 12">
            <a:extLst>
              <a:ext uri="{FF2B5EF4-FFF2-40B4-BE49-F238E27FC236}">
                <a16:creationId xmlns:a16="http://schemas.microsoft.com/office/drawing/2014/main" id="{E1D2B235-7029-4430-AD25-0455364B81B7}"/>
              </a:ext>
            </a:extLst>
          </p:cNvPr>
          <p:cNvSpPr/>
          <p:nvPr/>
        </p:nvSpPr>
        <p:spPr>
          <a:xfrm>
            <a:off x="8995892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B3EF48-B5A0-4A26-8174-02FA8A97D4F8}"/>
              </a:ext>
            </a:extLst>
          </p:cNvPr>
          <p:cNvGrpSpPr/>
          <p:nvPr/>
        </p:nvGrpSpPr>
        <p:grpSpPr>
          <a:xfrm>
            <a:off x="754853" y="4282170"/>
            <a:ext cx="2271572" cy="995605"/>
            <a:chOff x="3017854" y="4296429"/>
            <a:chExt cx="2872047" cy="995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56C0AA-1D64-4AA6-9AA1-5C5B37EDBE9C}"/>
                </a:ext>
              </a:extLst>
            </p:cNvPr>
            <p:cNvSpPr txBox="1"/>
            <p:nvPr/>
          </p:nvSpPr>
          <p:spPr>
            <a:xfrm>
              <a:off x="3046375" y="4707259"/>
              <a:ext cx="2830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 with basic CI/CD principles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C2E242-A3F6-470D-B626-43BC37E679B1}"/>
                </a:ext>
              </a:extLst>
            </p:cNvPr>
            <p:cNvSpPr txBox="1"/>
            <p:nvPr/>
          </p:nvSpPr>
          <p:spPr>
            <a:xfrm>
              <a:off x="3017854" y="4296429"/>
              <a:ext cx="287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CI/CD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42021-519E-4443-8322-38716338DEF8}"/>
              </a:ext>
            </a:extLst>
          </p:cNvPr>
          <p:cNvGrpSpPr/>
          <p:nvPr/>
        </p:nvGrpSpPr>
        <p:grpSpPr>
          <a:xfrm>
            <a:off x="4909233" y="4292890"/>
            <a:ext cx="2575987" cy="974165"/>
            <a:chOff x="2941182" y="4307149"/>
            <a:chExt cx="3256932" cy="974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265950-8D3E-4BE7-A8C8-B8D65CB5AA82}"/>
                </a:ext>
              </a:extLst>
            </p:cNvPr>
            <p:cNvSpPr txBox="1"/>
            <p:nvPr/>
          </p:nvSpPr>
          <p:spPr>
            <a:xfrm>
              <a:off x="2941182" y="4696539"/>
              <a:ext cx="3256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First tests for Value and Innovation Pipelines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87D7D8-5A65-47E4-A7D2-F3537C4F5755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6070FD-2FC7-4BC0-B735-CFD0F9668A48}"/>
              </a:ext>
            </a:extLst>
          </p:cNvPr>
          <p:cNvGrpSpPr/>
          <p:nvPr/>
        </p:nvGrpSpPr>
        <p:grpSpPr>
          <a:xfrm>
            <a:off x="9184901" y="4292890"/>
            <a:ext cx="2271572" cy="730145"/>
            <a:chOff x="3017857" y="4307149"/>
            <a:chExt cx="2872047" cy="7301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277AB3-BD5A-41B1-9E41-7D9C2F1616AD}"/>
                </a:ext>
              </a:extLst>
            </p:cNvPr>
            <p:cNvSpPr txBox="1"/>
            <p:nvPr/>
          </p:nvSpPr>
          <p:spPr>
            <a:xfrm>
              <a:off x="3018458" y="4698740"/>
              <a:ext cx="28307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Culture is paramount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5FA33C-9919-4D00-B5A1-278576043CAF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People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CC5D06-E69D-41AD-A4E1-9D33DEF8EA10}"/>
              </a:ext>
            </a:extLst>
          </p:cNvPr>
          <p:cNvGrpSpPr/>
          <p:nvPr/>
        </p:nvGrpSpPr>
        <p:grpSpPr>
          <a:xfrm>
            <a:off x="6801266" y="1192510"/>
            <a:ext cx="2588864" cy="1212979"/>
            <a:chOff x="2773027" y="4160049"/>
            <a:chExt cx="3273213" cy="12129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8998DE-64B5-4C59-ACF0-BF48412DFAF3}"/>
                </a:ext>
              </a:extLst>
            </p:cNvPr>
            <p:cNvSpPr txBox="1"/>
            <p:nvPr/>
          </p:nvSpPr>
          <p:spPr>
            <a:xfrm>
              <a:off x="2773027" y="4542031"/>
              <a:ext cx="327321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Get the whole organization involved, start with Governance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767E8A-40D9-4995-B932-86DC0ABF2610}"/>
                </a:ext>
              </a:extLst>
            </p:cNvPr>
            <p:cNvSpPr txBox="1"/>
            <p:nvPr/>
          </p:nvSpPr>
          <p:spPr>
            <a:xfrm>
              <a:off x="3021855" y="4160049"/>
              <a:ext cx="287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Showcase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469CEB-CC0A-45B9-A2F3-B0C1E52F4B66}"/>
              </a:ext>
            </a:extLst>
          </p:cNvPr>
          <p:cNvGrpSpPr/>
          <p:nvPr/>
        </p:nvGrpSpPr>
        <p:grpSpPr>
          <a:xfrm>
            <a:off x="2653986" y="1525261"/>
            <a:ext cx="2271572" cy="939776"/>
            <a:chOff x="3017857" y="4206334"/>
            <a:chExt cx="2872047" cy="9397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BA8047-19C2-4811-B000-9642466CB089}"/>
                </a:ext>
              </a:extLst>
            </p:cNvPr>
            <p:cNvSpPr txBox="1"/>
            <p:nvPr/>
          </p:nvSpPr>
          <p:spPr>
            <a:xfrm>
              <a:off x="3026134" y="4561335"/>
              <a:ext cx="2830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 improving Data Quality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B42F95-33BB-4F49-8233-1E61810CBA3D}"/>
                </a:ext>
              </a:extLst>
            </p:cNvPr>
            <p:cNvSpPr txBox="1"/>
            <p:nvPr/>
          </p:nvSpPr>
          <p:spPr>
            <a:xfrm>
              <a:off x="3017857" y="4206334"/>
              <a:ext cx="287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Quality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Chevron 44">
            <a:extLst>
              <a:ext uri="{FF2B5EF4-FFF2-40B4-BE49-F238E27FC236}">
                <a16:creationId xmlns:a16="http://schemas.microsoft.com/office/drawing/2014/main" id="{8EE20D32-13D4-44A8-AC93-E68D591F0F6B}"/>
              </a:ext>
            </a:extLst>
          </p:cNvPr>
          <p:cNvSpPr/>
          <p:nvPr/>
        </p:nvSpPr>
        <p:spPr>
          <a:xfrm>
            <a:off x="0" y="2406516"/>
            <a:ext cx="819200" cy="1800200"/>
          </a:xfrm>
          <a:custGeom>
            <a:avLst/>
            <a:gdLst/>
            <a:ahLst/>
            <a:cxnLst/>
            <a:rect l="l" t="t" r="r" b="b"/>
            <a:pathLst>
              <a:path w="819200" h="1800200">
                <a:moveTo>
                  <a:pt x="0" y="0"/>
                </a:moveTo>
                <a:lnTo>
                  <a:pt x="136829" y="0"/>
                </a:lnTo>
                <a:lnTo>
                  <a:pt x="819200" y="900100"/>
                </a:lnTo>
                <a:lnTo>
                  <a:pt x="136829" y="1800200"/>
                </a:lnTo>
                <a:lnTo>
                  <a:pt x="0" y="1800200"/>
                </a:lnTo>
                <a:lnTo>
                  <a:pt x="0" y="1361042"/>
                </a:lnTo>
                <a:lnTo>
                  <a:pt x="349443" y="900100"/>
                </a:lnTo>
                <a:lnTo>
                  <a:pt x="0" y="4391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Chevron 45">
            <a:extLst>
              <a:ext uri="{FF2B5EF4-FFF2-40B4-BE49-F238E27FC236}">
                <a16:creationId xmlns:a16="http://schemas.microsoft.com/office/drawing/2014/main" id="{1808561B-9668-4390-828B-B1975EFC903E}"/>
              </a:ext>
            </a:extLst>
          </p:cNvPr>
          <p:cNvSpPr/>
          <p:nvPr/>
        </p:nvSpPr>
        <p:spPr>
          <a:xfrm>
            <a:off x="11253744" y="2415479"/>
            <a:ext cx="938256" cy="1800200"/>
          </a:xfrm>
          <a:custGeom>
            <a:avLst/>
            <a:gdLst/>
            <a:ahLst/>
            <a:cxnLst/>
            <a:rect l="l" t="t" r="r" b="b"/>
            <a:pathLst>
              <a:path w="938256" h="1800200">
                <a:moveTo>
                  <a:pt x="0" y="0"/>
                </a:moveTo>
                <a:lnTo>
                  <a:pt x="469757" y="0"/>
                </a:lnTo>
                <a:lnTo>
                  <a:pt x="938256" y="617986"/>
                </a:lnTo>
                <a:lnTo>
                  <a:pt x="938256" y="1182214"/>
                </a:lnTo>
                <a:lnTo>
                  <a:pt x="469757" y="1800200"/>
                </a:lnTo>
                <a:lnTo>
                  <a:pt x="0" y="1800200"/>
                </a:lnTo>
                <a:lnTo>
                  <a:pt x="682371" y="900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Chevron 45">
            <a:extLst>
              <a:ext uri="{FF2B5EF4-FFF2-40B4-BE49-F238E27FC236}">
                <a16:creationId xmlns:a16="http://schemas.microsoft.com/office/drawing/2014/main" id="{0F476946-885F-4A51-B3F7-CEFF9DCAC751}"/>
              </a:ext>
            </a:extLst>
          </p:cNvPr>
          <p:cNvSpPr/>
          <p:nvPr/>
        </p:nvSpPr>
        <p:spPr>
          <a:xfrm>
            <a:off x="11940480" y="2415479"/>
            <a:ext cx="251520" cy="1800200"/>
          </a:xfrm>
          <a:custGeom>
            <a:avLst/>
            <a:gdLst/>
            <a:ahLst/>
            <a:cxnLst/>
            <a:rect l="l" t="t" r="r" b="b"/>
            <a:pathLst>
              <a:path w="251520" h="1800200">
                <a:moveTo>
                  <a:pt x="251520" y="1468426"/>
                </a:moveTo>
                <a:lnTo>
                  <a:pt x="251520" y="1800200"/>
                </a:lnTo>
                <a:lnTo>
                  <a:pt x="0" y="1800200"/>
                </a:lnTo>
                <a:close/>
                <a:moveTo>
                  <a:pt x="0" y="0"/>
                </a:moveTo>
                <a:lnTo>
                  <a:pt x="251520" y="0"/>
                </a:lnTo>
                <a:lnTo>
                  <a:pt x="251520" y="3317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Chevron 44">
            <a:extLst>
              <a:ext uri="{FF2B5EF4-FFF2-40B4-BE49-F238E27FC236}">
                <a16:creationId xmlns:a16="http://schemas.microsoft.com/office/drawing/2014/main" id="{784A6CF8-8683-49C0-9E7E-EE1BAD68D0AE}"/>
              </a:ext>
            </a:extLst>
          </p:cNvPr>
          <p:cNvSpPr/>
          <p:nvPr/>
        </p:nvSpPr>
        <p:spPr>
          <a:xfrm>
            <a:off x="0" y="3075447"/>
            <a:ext cx="175098" cy="461935"/>
          </a:xfrm>
          <a:custGeom>
            <a:avLst/>
            <a:gdLst/>
            <a:ahLst/>
            <a:cxnLst/>
            <a:rect l="l" t="t" r="r" b="b"/>
            <a:pathLst>
              <a:path w="134169" h="353958">
                <a:moveTo>
                  <a:pt x="0" y="0"/>
                </a:moveTo>
                <a:lnTo>
                  <a:pt x="134169" y="176979"/>
                </a:lnTo>
                <a:lnTo>
                  <a:pt x="0" y="3539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Chevron 6">
            <a:extLst>
              <a:ext uri="{FF2B5EF4-FFF2-40B4-BE49-F238E27FC236}">
                <a16:creationId xmlns:a16="http://schemas.microsoft.com/office/drawing/2014/main" id="{825B77F9-FA4F-401D-A4A5-A6CEA05C50B5}"/>
              </a:ext>
            </a:extLst>
          </p:cNvPr>
          <p:cNvSpPr/>
          <p:nvPr/>
        </p:nvSpPr>
        <p:spPr>
          <a:xfrm>
            <a:off x="2836246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Chevron 7">
            <a:extLst>
              <a:ext uri="{FF2B5EF4-FFF2-40B4-BE49-F238E27FC236}">
                <a16:creationId xmlns:a16="http://schemas.microsoft.com/office/drawing/2014/main" id="{4F71E94D-D014-446E-ABBD-CD9DA5986160}"/>
              </a:ext>
            </a:extLst>
          </p:cNvPr>
          <p:cNvSpPr/>
          <p:nvPr/>
        </p:nvSpPr>
        <p:spPr>
          <a:xfrm>
            <a:off x="3628334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Chevron 8">
            <a:extLst>
              <a:ext uri="{FF2B5EF4-FFF2-40B4-BE49-F238E27FC236}">
                <a16:creationId xmlns:a16="http://schemas.microsoft.com/office/drawing/2014/main" id="{819E5407-F9D8-4D55-912B-BB9E8DEF876F}"/>
              </a:ext>
            </a:extLst>
          </p:cNvPr>
          <p:cNvSpPr/>
          <p:nvPr/>
        </p:nvSpPr>
        <p:spPr>
          <a:xfrm>
            <a:off x="4395420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Chevron 11">
            <a:extLst>
              <a:ext uri="{FF2B5EF4-FFF2-40B4-BE49-F238E27FC236}">
                <a16:creationId xmlns:a16="http://schemas.microsoft.com/office/drawing/2014/main" id="{113E5447-ABF2-4EF1-A56E-77F963025FE8}"/>
              </a:ext>
            </a:extLst>
          </p:cNvPr>
          <p:cNvSpPr/>
          <p:nvPr/>
        </p:nvSpPr>
        <p:spPr>
          <a:xfrm>
            <a:off x="9728774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Chevron 12">
            <a:extLst>
              <a:ext uri="{FF2B5EF4-FFF2-40B4-BE49-F238E27FC236}">
                <a16:creationId xmlns:a16="http://schemas.microsoft.com/office/drawing/2014/main" id="{E432A72F-749B-4110-AD93-51D92DC0F1E2}"/>
              </a:ext>
            </a:extLst>
          </p:cNvPr>
          <p:cNvSpPr/>
          <p:nvPr/>
        </p:nvSpPr>
        <p:spPr>
          <a:xfrm>
            <a:off x="10520862" y="2415479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F2D633-733A-4B95-A70D-59383B70207D}"/>
              </a:ext>
            </a:extLst>
          </p:cNvPr>
          <p:cNvSpPr/>
          <p:nvPr/>
        </p:nvSpPr>
        <p:spPr>
          <a:xfrm>
            <a:off x="1270369" y="2685579"/>
            <a:ext cx="1260000" cy="1260000"/>
          </a:xfrm>
          <a:prstGeom prst="ellipse">
            <a:avLst/>
          </a:prstGeom>
          <a:solidFill>
            <a:srgbClr val="4981B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FB7906-58F4-42A4-ADC2-F4474CF9A80C}"/>
              </a:ext>
            </a:extLst>
          </p:cNvPr>
          <p:cNvSpPr/>
          <p:nvPr/>
        </p:nvSpPr>
        <p:spPr>
          <a:xfrm>
            <a:off x="5485392" y="2685579"/>
            <a:ext cx="1260000" cy="1260000"/>
          </a:xfrm>
          <a:prstGeom prst="ellipse">
            <a:avLst/>
          </a:prstGeom>
          <a:solidFill>
            <a:srgbClr val="04A360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DF5B45-658C-414B-9A08-7353768B4A69}"/>
              </a:ext>
            </a:extLst>
          </p:cNvPr>
          <p:cNvSpPr/>
          <p:nvPr/>
        </p:nvSpPr>
        <p:spPr>
          <a:xfrm>
            <a:off x="3377880" y="2685579"/>
            <a:ext cx="1260000" cy="1260000"/>
          </a:xfrm>
          <a:prstGeom prst="ellipse">
            <a:avLst/>
          </a:prstGeom>
          <a:solidFill>
            <a:srgbClr val="EAA928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63A386-1EC5-442D-AC80-7FF57585B5C6}"/>
              </a:ext>
            </a:extLst>
          </p:cNvPr>
          <p:cNvSpPr/>
          <p:nvPr/>
        </p:nvSpPr>
        <p:spPr>
          <a:xfrm>
            <a:off x="7592904" y="2685579"/>
            <a:ext cx="1260000" cy="1260000"/>
          </a:xfrm>
          <a:prstGeom prst="ellipse">
            <a:avLst/>
          </a:prstGeom>
          <a:solidFill>
            <a:srgbClr val="338BA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5ECA5AB-D5F3-421C-8D52-F5A1093B011A}"/>
              </a:ext>
            </a:extLst>
          </p:cNvPr>
          <p:cNvSpPr/>
          <p:nvPr/>
        </p:nvSpPr>
        <p:spPr>
          <a:xfrm>
            <a:off x="9700415" y="2685579"/>
            <a:ext cx="1260000" cy="1260000"/>
          </a:xfrm>
          <a:prstGeom prst="ellipse">
            <a:avLst/>
          </a:pr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41">
            <a:extLst>
              <a:ext uri="{FF2B5EF4-FFF2-40B4-BE49-F238E27FC236}">
                <a16:creationId xmlns:a16="http://schemas.microsoft.com/office/drawing/2014/main" id="{1B0B62F9-A63F-4D9F-9882-A14A83327D6B}"/>
              </a:ext>
            </a:extLst>
          </p:cNvPr>
          <p:cNvSpPr/>
          <p:nvPr/>
        </p:nvSpPr>
        <p:spPr>
          <a:xfrm>
            <a:off x="1613565" y="3011695"/>
            <a:ext cx="594000" cy="595332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 Same Side Corner Rectangle 11">
            <a:extLst>
              <a:ext uri="{FF2B5EF4-FFF2-40B4-BE49-F238E27FC236}">
                <a16:creationId xmlns:a16="http://schemas.microsoft.com/office/drawing/2014/main" id="{70ACC69D-FBEF-4C5C-8B28-8466D6E046B2}"/>
              </a:ext>
            </a:extLst>
          </p:cNvPr>
          <p:cNvSpPr/>
          <p:nvPr/>
        </p:nvSpPr>
        <p:spPr>
          <a:xfrm rot="9900000">
            <a:off x="7969093" y="3090762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4" name="Group 110">
            <a:extLst>
              <a:ext uri="{FF2B5EF4-FFF2-40B4-BE49-F238E27FC236}">
                <a16:creationId xmlns:a16="http://schemas.microsoft.com/office/drawing/2014/main" id="{3560A143-D30C-4524-AD8C-92B2E5FBAFC7}"/>
              </a:ext>
            </a:extLst>
          </p:cNvPr>
          <p:cNvGrpSpPr/>
          <p:nvPr/>
        </p:nvGrpSpPr>
        <p:grpSpPr>
          <a:xfrm>
            <a:off x="10071141" y="3023727"/>
            <a:ext cx="501857" cy="554554"/>
            <a:chOff x="4835382" y="73243"/>
            <a:chExt cx="2920830" cy="3227535"/>
          </a:xfrm>
          <a:solidFill>
            <a:schemeClr val="bg1"/>
          </a:solidFill>
        </p:grpSpPr>
        <p:sp>
          <p:nvSpPr>
            <p:cNvPr id="95" name="Freeform 111">
              <a:extLst>
                <a:ext uri="{FF2B5EF4-FFF2-40B4-BE49-F238E27FC236}">
                  <a16:creationId xmlns:a16="http://schemas.microsoft.com/office/drawing/2014/main" id="{E18CDF9D-5D63-4A94-AACD-F44194A09AB4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Oval 37">
              <a:extLst>
                <a:ext uri="{FF2B5EF4-FFF2-40B4-BE49-F238E27FC236}">
                  <a16:creationId xmlns:a16="http://schemas.microsoft.com/office/drawing/2014/main" id="{54D815B3-CD54-4B52-9790-79B53B86D3C8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9" name="Rectangle 7">
            <a:extLst>
              <a:ext uri="{FF2B5EF4-FFF2-40B4-BE49-F238E27FC236}">
                <a16:creationId xmlns:a16="http://schemas.microsoft.com/office/drawing/2014/main" id="{F50817E9-303A-473A-86BB-BC976E16E680}"/>
              </a:ext>
            </a:extLst>
          </p:cNvPr>
          <p:cNvSpPr/>
          <p:nvPr/>
        </p:nvSpPr>
        <p:spPr>
          <a:xfrm rot="18900000">
            <a:off x="3934467" y="308563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Frame 17">
            <a:extLst>
              <a:ext uri="{FF2B5EF4-FFF2-40B4-BE49-F238E27FC236}">
                <a16:creationId xmlns:a16="http://schemas.microsoft.com/office/drawing/2014/main" id="{EE2DCB02-04A5-476A-9286-9282907BCBCA}"/>
              </a:ext>
            </a:extLst>
          </p:cNvPr>
          <p:cNvSpPr/>
          <p:nvPr/>
        </p:nvSpPr>
        <p:spPr>
          <a:xfrm>
            <a:off x="5878535" y="305829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EC918F4-017F-4C46-B881-704AA158B9A8}"/>
              </a:ext>
            </a:extLst>
          </p:cNvPr>
          <p:cNvSpPr/>
          <p:nvPr/>
        </p:nvSpPr>
        <p:spPr>
          <a:xfrm>
            <a:off x="0" y="5064728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rgbClr val="4981BF"/>
          </a:solidFill>
          <a:ln w="19050" cap="flat">
            <a:solidFill>
              <a:srgbClr val="4981B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49A5635-B471-4CF2-8FDE-28305EACB337}"/>
              </a:ext>
            </a:extLst>
          </p:cNvPr>
          <p:cNvSpPr/>
          <p:nvPr/>
        </p:nvSpPr>
        <p:spPr>
          <a:xfrm>
            <a:off x="4691357" y="5064727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rgbClr val="4981BF"/>
          </a:solidFill>
          <a:ln w="19050" cap="flat">
            <a:solidFill>
              <a:srgbClr val="4981B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E569D8F-29C6-444B-BB33-A3B3FA3F7A7D}"/>
              </a:ext>
            </a:extLst>
          </p:cNvPr>
          <p:cNvSpPr/>
          <p:nvPr/>
        </p:nvSpPr>
        <p:spPr>
          <a:xfrm>
            <a:off x="9392002" y="5064881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rgbClr val="4981BF"/>
          </a:solidFill>
          <a:ln w="19050" cap="flat">
            <a:solidFill>
              <a:srgbClr val="4981B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1" name="Graphic 40" descr="Airplane with solid fill">
            <a:extLst>
              <a:ext uri="{FF2B5EF4-FFF2-40B4-BE49-F238E27FC236}">
                <a16:creationId xmlns:a16="http://schemas.microsoft.com/office/drawing/2014/main" id="{E3D29933-8B6A-C2CE-9124-0DFA7033C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34136" y="2892394"/>
            <a:ext cx="914400" cy="914400"/>
          </a:xfrm>
          <a:prstGeom prst="rect">
            <a:avLst/>
          </a:prstGeom>
        </p:spPr>
      </p:pic>
      <p:grpSp>
        <p:nvGrpSpPr>
          <p:cNvPr id="48" name="Groep 47">
            <a:extLst>
              <a:ext uri="{FF2B5EF4-FFF2-40B4-BE49-F238E27FC236}">
                <a16:creationId xmlns:a16="http://schemas.microsoft.com/office/drawing/2014/main" id="{1AD9D410-B399-948E-9BFF-A655C8029D7F}"/>
              </a:ext>
            </a:extLst>
          </p:cNvPr>
          <p:cNvGrpSpPr/>
          <p:nvPr/>
        </p:nvGrpSpPr>
        <p:grpSpPr>
          <a:xfrm>
            <a:off x="8323074" y="4334611"/>
            <a:ext cx="916691" cy="2198658"/>
            <a:chOff x="5229240" y="1567349"/>
            <a:chExt cx="1346390" cy="3659635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10B2ABF-DCF0-5F3A-3882-DFC6B68D3B19}"/>
                </a:ext>
              </a:extLst>
            </p:cNvPr>
            <p:cNvSpPr/>
            <p:nvPr/>
          </p:nvSpPr>
          <p:spPr>
            <a:xfrm>
              <a:off x="5629769" y="3428716"/>
              <a:ext cx="474341" cy="1798268"/>
            </a:xfrm>
            <a:prstGeom prst="rect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Trapezium 43">
              <a:extLst>
                <a:ext uri="{FF2B5EF4-FFF2-40B4-BE49-F238E27FC236}">
                  <a16:creationId xmlns:a16="http://schemas.microsoft.com/office/drawing/2014/main" id="{75384FC0-619C-6F5C-DF2F-0BCF0C58B8C0}"/>
                </a:ext>
              </a:extLst>
            </p:cNvPr>
            <p:cNvSpPr/>
            <p:nvPr/>
          </p:nvSpPr>
          <p:spPr>
            <a:xfrm rot="10800000">
              <a:off x="5229240" y="2406906"/>
              <a:ext cx="1346390" cy="1014090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Trapezium 44">
              <a:extLst>
                <a:ext uri="{FF2B5EF4-FFF2-40B4-BE49-F238E27FC236}">
                  <a16:creationId xmlns:a16="http://schemas.microsoft.com/office/drawing/2014/main" id="{023F1106-70D6-0CE0-AE44-37071AAD8DEB}"/>
                </a:ext>
              </a:extLst>
            </p:cNvPr>
            <p:cNvSpPr/>
            <p:nvPr/>
          </p:nvSpPr>
          <p:spPr>
            <a:xfrm rot="10800000">
              <a:off x="5515706" y="1948561"/>
              <a:ext cx="773458" cy="498451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Trapezium 45">
              <a:extLst>
                <a:ext uri="{FF2B5EF4-FFF2-40B4-BE49-F238E27FC236}">
                  <a16:creationId xmlns:a16="http://schemas.microsoft.com/office/drawing/2014/main" id="{24FC38E8-B96B-8DBC-842B-48678EEFE490}"/>
                </a:ext>
              </a:extLst>
            </p:cNvPr>
            <p:cNvSpPr/>
            <p:nvPr/>
          </p:nvSpPr>
          <p:spPr>
            <a:xfrm>
              <a:off x="5510744" y="1874845"/>
              <a:ext cx="784916" cy="80212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D9F6AB30-805F-4E0A-0EDE-1CA95EF844B5}"/>
                </a:ext>
              </a:extLst>
            </p:cNvPr>
            <p:cNvSpPr/>
            <p:nvPr/>
          </p:nvSpPr>
          <p:spPr>
            <a:xfrm>
              <a:off x="5696291" y="1567349"/>
              <a:ext cx="401052" cy="429699"/>
            </a:xfrm>
            <a:prstGeom prst="ellipse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9" name="Groep 48">
            <a:extLst>
              <a:ext uri="{FF2B5EF4-FFF2-40B4-BE49-F238E27FC236}">
                <a16:creationId xmlns:a16="http://schemas.microsoft.com/office/drawing/2014/main" id="{70F9615E-0A9B-435C-05C1-E81BB4327B8A}"/>
              </a:ext>
            </a:extLst>
          </p:cNvPr>
          <p:cNvGrpSpPr/>
          <p:nvPr/>
        </p:nvGrpSpPr>
        <p:grpSpPr>
          <a:xfrm>
            <a:off x="3630762" y="4334614"/>
            <a:ext cx="916692" cy="2198657"/>
            <a:chOff x="5229240" y="1567349"/>
            <a:chExt cx="1346390" cy="3659635"/>
          </a:xfrm>
        </p:grpSpPr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1DA2BB19-16E7-0397-FFF6-18145C7D49E5}"/>
                </a:ext>
              </a:extLst>
            </p:cNvPr>
            <p:cNvSpPr/>
            <p:nvPr/>
          </p:nvSpPr>
          <p:spPr>
            <a:xfrm>
              <a:off x="5629769" y="3428716"/>
              <a:ext cx="474341" cy="1798268"/>
            </a:xfrm>
            <a:prstGeom prst="rect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Trapezium 50">
              <a:extLst>
                <a:ext uri="{FF2B5EF4-FFF2-40B4-BE49-F238E27FC236}">
                  <a16:creationId xmlns:a16="http://schemas.microsoft.com/office/drawing/2014/main" id="{13D292C5-D3B7-32CB-C0E4-CFB940B094B0}"/>
                </a:ext>
              </a:extLst>
            </p:cNvPr>
            <p:cNvSpPr/>
            <p:nvPr/>
          </p:nvSpPr>
          <p:spPr>
            <a:xfrm rot="10800000">
              <a:off x="5229240" y="2406906"/>
              <a:ext cx="1346390" cy="1014090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2" name="Trapezium 51">
              <a:extLst>
                <a:ext uri="{FF2B5EF4-FFF2-40B4-BE49-F238E27FC236}">
                  <a16:creationId xmlns:a16="http://schemas.microsoft.com/office/drawing/2014/main" id="{1DF775CE-742A-CC97-A11C-280B4B09EEE7}"/>
                </a:ext>
              </a:extLst>
            </p:cNvPr>
            <p:cNvSpPr/>
            <p:nvPr/>
          </p:nvSpPr>
          <p:spPr>
            <a:xfrm rot="10800000">
              <a:off x="5515706" y="1948561"/>
              <a:ext cx="773458" cy="498451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3" name="Trapezium 52">
              <a:extLst>
                <a:ext uri="{FF2B5EF4-FFF2-40B4-BE49-F238E27FC236}">
                  <a16:creationId xmlns:a16="http://schemas.microsoft.com/office/drawing/2014/main" id="{344566ED-075D-1028-C39A-CBF3687C1E25}"/>
                </a:ext>
              </a:extLst>
            </p:cNvPr>
            <p:cNvSpPr/>
            <p:nvPr/>
          </p:nvSpPr>
          <p:spPr>
            <a:xfrm>
              <a:off x="5510744" y="1874845"/>
              <a:ext cx="784916" cy="80212"/>
            </a:xfrm>
            <a:prstGeom prst="trapezoid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1F72182F-ADB5-4477-F4C4-B67D5EC869E8}"/>
                </a:ext>
              </a:extLst>
            </p:cNvPr>
            <p:cNvSpPr/>
            <p:nvPr/>
          </p:nvSpPr>
          <p:spPr>
            <a:xfrm>
              <a:off x="5696291" y="1567349"/>
              <a:ext cx="401052" cy="429699"/>
            </a:xfrm>
            <a:prstGeom prst="ellipse">
              <a:avLst/>
            </a:prstGeom>
            <a:solidFill>
              <a:srgbClr val="4981BF"/>
            </a:solidFill>
            <a:ln>
              <a:solidFill>
                <a:srgbClr val="498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79333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8B6-E986-4545-AC14-0B8DF14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to implement </a:t>
            </a:r>
            <a:r>
              <a:rPr lang="en-US" err="1"/>
              <a:t>DataOps</a:t>
            </a:r>
            <a:endParaRPr lang="en-US"/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2B1618A5-53D9-1341-BA7D-31159BE48297}"/>
              </a:ext>
            </a:extLst>
          </p:cNvPr>
          <p:cNvSpPr/>
          <p:nvPr/>
        </p:nvSpPr>
        <p:spPr>
          <a:xfrm>
            <a:off x="639151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61">
            <a:extLst>
              <a:ext uri="{FF2B5EF4-FFF2-40B4-BE49-F238E27FC236}">
                <a16:creationId xmlns:a16="http://schemas.microsoft.com/office/drawing/2014/main" id="{78D03CAE-A4A3-5744-BE66-423DB40BA65C}"/>
              </a:ext>
            </a:extLst>
          </p:cNvPr>
          <p:cNvSpPr txBox="1"/>
          <p:nvPr/>
        </p:nvSpPr>
        <p:spPr>
          <a:xfrm>
            <a:off x="743040" y="2708858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Scan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7BDAC-B1AC-D649-B8FE-AF787E34B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91" y="2801935"/>
            <a:ext cx="190500" cy="152400"/>
          </a:xfrm>
          <a:prstGeom prst="rect">
            <a:avLst/>
          </a:prstGeom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BF9CDF4F-742E-E144-A727-E16EF7EFD1FB}"/>
              </a:ext>
            </a:extLst>
          </p:cNvPr>
          <p:cNvSpPr/>
          <p:nvPr/>
        </p:nvSpPr>
        <p:spPr>
          <a:xfrm>
            <a:off x="2844614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57D1C97-C035-524A-A775-C9418575FD62}"/>
              </a:ext>
            </a:extLst>
          </p:cNvPr>
          <p:cNvSpPr/>
          <p:nvPr/>
        </p:nvSpPr>
        <p:spPr>
          <a:xfrm>
            <a:off x="5050077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6">
            <a:extLst>
              <a:ext uri="{FF2B5EF4-FFF2-40B4-BE49-F238E27FC236}">
                <a16:creationId xmlns:a16="http://schemas.microsoft.com/office/drawing/2014/main" id="{37CCFE48-C4BA-034D-9367-A57EE67028D3}"/>
              </a:ext>
            </a:extLst>
          </p:cNvPr>
          <p:cNvSpPr/>
          <p:nvPr/>
        </p:nvSpPr>
        <p:spPr>
          <a:xfrm>
            <a:off x="7255540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E6BB53C5-3218-3945-842A-7DF2224741B3}"/>
              </a:ext>
            </a:extLst>
          </p:cNvPr>
          <p:cNvSpPr/>
          <p:nvPr/>
        </p:nvSpPr>
        <p:spPr>
          <a:xfrm>
            <a:off x="9461005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1">
            <a:extLst>
              <a:ext uri="{FF2B5EF4-FFF2-40B4-BE49-F238E27FC236}">
                <a16:creationId xmlns:a16="http://schemas.microsoft.com/office/drawing/2014/main" id="{4B9960E9-F490-7A4C-80C5-0FA82E635A62}"/>
              </a:ext>
            </a:extLst>
          </p:cNvPr>
          <p:cNvSpPr txBox="1"/>
          <p:nvPr/>
        </p:nvSpPr>
        <p:spPr>
          <a:xfrm>
            <a:off x="29485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Educate</a:t>
            </a:r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7DC4C971-0312-264B-BE37-A63EC039DDF0}"/>
              </a:ext>
            </a:extLst>
          </p:cNvPr>
          <p:cNvSpPr txBox="1"/>
          <p:nvPr/>
        </p:nvSpPr>
        <p:spPr>
          <a:xfrm>
            <a:off x="5146272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Pilot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9962E292-1629-6742-801B-9313631DED04}"/>
              </a:ext>
            </a:extLst>
          </p:cNvPr>
          <p:cNvSpPr/>
          <p:nvPr/>
        </p:nvSpPr>
        <p:spPr>
          <a:xfrm>
            <a:off x="7271908" y="2551205"/>
            <a:ext cx="2101574" cy="3330814"/>
          </a:xfrm>
          <a:prstGeom prst="rect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E5B8DA98-AB31-874B-B492-01B825415D8D}"/>
              </a:ext>
            </a:extLst>
          </p:cNvPr>
          <p:cNvSpPr txBox="1"/>
          <p:nvPr/>
        </p:nvSpPr>
        <p:spPr>
          <a:xfrm>
            <a:off x="73681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Productize</a:t>
            </a: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19A45F9F-B91C-C64F-AE44-98FE164F45EE}"/>
              </a:ext>
            </a:extLst>
          </p:cNvPr>
          <p:cNvSpPr txBox="1"/>
          <p:nvPr/>
        </p:nvSpPr>
        <p:spPr>
          <a:xfrm>
            <a:off x="9557851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Grow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3D8595-177D-584A-A710-DFAFB0A179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988" y="2801935"/>
            <a:ext cx="190500" cy="152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9B78E7-64D5-9A44-93BD-5B4F1F90AF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757" y="2801935"/>
            <a:ext cx="190500" cy="152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65D5AF-8860-6948-B8AA-35069B2D4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546" y="2801935"/>
            <a:ext cx="190500" cy="152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97811A-88F7-A54F-A4FB-B9D093C6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336" y="2801935"/>
            <a:ext cx="190500" cy="152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3EBAE-AACC-B049-B711-E7838D8AFE04}"/>
              </a:ext>
            </a:extLst>
          </p:cNvPr>
          <p:cNvSpPr txBox="1"/>
          <p:nvPr/>
        </p:nvSpPr>
        <p:spPr>
          <a:xfrm>
            <a:off x="3393119" y="4331928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4ECF2-B6B0-EC48-BF6F-D0536FC2FA73}"/>
              </a:ext>
            </a:extLst>
          </p:cNvPr>
          <p:cNvSpPr txBox="1"/>
          <p:nvPr/>
        </p:nvSpPr>
        <p:spPr>
          <a:xfrm>
            <a:off x="5541334" y="3454463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1A18-E92D-C240-91F1-F1F49049386A}"/>
              </a:ext>
            </a:extLst>
          </p:cNvPr>
          <p:cNvGrpSpPr/>
          <p:nvPr/>
        </p:nvGrpSpPr>
        <p:grpSpPr>
          <a:xfrm>
            <a:off x="7368103" y="3524296"/>
            <a:ext cx="1856718" cy="338554"/>
            <a:chOff x="546395" y="4128564"/>
            <a:chExt cx="1856718" cy="338554"/>
          </a:xfrm>
        </p:grpSpPr>
        <p:pic>
          <p:nvPicPr>
            <p:cNvPr id="38" name="Grafik 24" descr="Gears outline">
              <a:extLst>
                <a:ext uri="{FF2B5EF4-FFF2-40B4-BE49-F238E27FC236}">
                  <a16:creationId xmlns:a16="http://schemas.microsoft.com/office/drawing/2014/main" id="{85810622-6E3B-4F4F-994A-7B265533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6395" y="4128564"/>
              <a:ext cx="338554" cy="3385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013D43-1F41-FD49-9576-1E0904E50588}"/>
                </a:ext>
              </a:extLst>
            </p:cNvPr>
            <p:cNvSpPr txBox="1"/>
            <p:nvPr/>
          </p:nvSpPr>
          <p:spPr>
            <a:xfrm>
              <a:off x="972472" y="4128564"/>
              <a:ext cx="143064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endParaRPr>
            </a:p>
          </p:txBody>
        </p:sp>
      </p:grpSp>
      <p:sp>
        <p:nvSpPr>
          <p:cNvPr id="60" name="Grafik 24" descr="Infinity outline">
            <a:extLst>
              <a:ext uri="{FF2B5EF4-FFF2-40B4-BE49-F238E27FC236}">
                <a16:creationId xmlns:a16="http://schemas.microsoft.com/office/drawing/2014/main" id="{0290230B-AC1F-9646-B12C-ACA8BC88B1BB}"/>
              </a:ext>
            </a:extLst>
          </p:cNvPr>
          <p:cNvSpPr/>
          <p:nvPr/>
        </p:nvSpPr>
        <p:spPr>
          <a:xfrm>
            <a:off x="5150485" y="4428933"/>
            <a:ext cx="296270" cy="126957"/>
          </a:xfrm>
          <a:custGeom>
            <a:avLst/>
            <a:gdLst>
              <a:gd name="connsiteX0" fmla="*/ 234537 w 296270"/>
              <a:gd name="connsiteY0" fmla="*/ 0 h 126957"/>
              <a:gd name="connsiteX1" fmla="*/ 148135 w 296270"/>
              <a:gd name="connsiteY1" fmla="*/ 57731 h 126957"/>
              <a:gd name="connsiteX2" fmla="*/ 61734 w 296270"/>
              <a:gd name="connsiteY2" fmla="*/ 0 h 126957"/>
              <a:gd name="connsiteX3" fmla="*/ 25 w 296270"/>
              <a:gd name="connsiteY3" fmla="*/ 65249 h 126957"/>
              <a:gd name="connsiteX4" fmla="*/ 61734 w 296270"/>
              <a:gd name="connsiteY4" fmla="*/ 126958 h 126957"/>
              <a:gd name="connsiteX5" fmla="*/ 148135 w 296270"/>
              <a:gd name="connsiteY5" fmla="*/ 68769 h 126957"/>
              <a:gd name="connsiteX6" fmla="*/ 234537 w 296270"/>
              <a:gd name="connsiteY6" fmla="*/ 126958 h 126957"/>
              <a:gd name="connsiteX7" fmla="*/ 296246 w 296270"/>
              <a:gd name="connsiteY7" fmla="*/ 61709 h 126957"/>
              <a:gd name="connsiteX8" fmla="*/ 234537 w 296270"/>
              <a:gd name="connsiteY8" fmla="*/ 0 h 126957"/>
              <a:gd name="connsiteX9" fmla="*/ 61734 w 296270"/>
              <a:gd name="connsiteY9" fmla="*/ 119905 h 126957"/>
              <a:gd name="connsiteX10" fmla="*/ 7092 w 296270"/>
              <a:gd name="connsiteY10" fmla="*/ 61694 h 126957"/>
              <a:gd name="connsiteX11" fmla="*/ 61734 w 296270"/>
              <a:gd name="connsiteY11" fmla="*/ 7053 h 126957"/>
              <a:gd name="connsiteX12" fmla="*/ 143593 w 296270"/>
              <a:gd name="connsiteY12" fmla="*/ 63253 h 126957"/>
              <a:gd name="connsiteX13" fmla="*/ 61734 w 296270"/>
              <a:gd name="connsiteY13" fmla="*/ 119905 h 126957"/>
              <a:gd name="connsiteX14" fmla="*/ 234537 w 296270"/>
              <a:gd name="connsiteY14" fmla="*/ 119905 h 126957"/>
              <a:gd name="connsiteX15" fmla="*/ 152681 w 296270"/>
              <a:gd name="connsiteY15" fmla="*/ 63257 h 126957"/>
              <a:gd name="connsiteX16" fmla="*/ 234537 w 296270"/>
              <a:gd name="connsiteY16" fmla="*/ 7053 h 126957"/>
              <a:gd name="connsiteX17" fmla="*/ 289178 w 296270"/>
              <a:gd name="connsiteY17" fmla="*/ 65263 h 126957"/>
              <a:gd name="connsiteX18" fmla="*/ 234537 w 296270"/>
              <a:gd name="connsiteY18" fmla="*/ 119905 h 12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0" h="126957">
                <a:moveTo>
                  <a:pt x="234537" y="0"/>
                </a:moveTo>
                <a:cubicBezTo>
                  <a:pt x="203820" y="0"/>
                  <a:pt x="177692" y="22976"/>
                  <a:pt x="148135" y="57731"/>
                </a:cubicBezTo>
                <a:cubicBezTo>
                  <a:pt x="118614" y="23011"/>
                  <a:pt x="92471" y="0"/>
                  <a:pt x="61734" y="0"/>
                </a:cubicBezTo>
                <a:cubicBezTo>
                  <a:pt x="26675" y="978"/>
                  <a:pt x="-953" y="30191"/>
                  <a:pt x="25" y="65249"/>
                </a:cubicBezTo>
                <a:cubicBezTo>
                  <a:pt x="965" y="98933"/>
                  <a:pt x="28050" y="126018"/>
                  <a:pt x="61734" y="126958"/>
                </a:cubicBezTo>
                <a:cubicBezTo>
                  <a:pt x="92182" y="126958"/>
                  <a:pt x="116664" y="105643"/>
                  <a:pt x="148135" y="68769"/>
                </a:cubicBezTo>
                <a:cubicBezTo>
                  <a:pt x="179607" y="105643"/>
                  <a:pt x="204088" y="126958"/>
                  <a:pt x="234537" y="126958"/>
                </a:cubicBezTo>
                <a:cubicBezTo>
                  <a:pt x="269596" y="125980"/>
                  <a:pt x="297223" y="96767"/>
                  <a:pt x="296246" y="61709"/>
                </a:cubicBezTo>
                <a:cubicBezTo>
                  <a:pt x="295306" y="28025"/>
                  <a:pt x="268221" y="939"/>
                  <a:pt x="234537" y="0"/>
                </a:cubicBezTo>
                <a:close/>
                <a:moveTo>
                  <a:pt x="61734" y="119905"/>
                </a:moveTo>
                <a:cubicBezTo>
                  <a:pt x="30570" y="118919"/>
                  <a:pt x="6107" y="92857"/>
                  <a:pt x="7092" y="61694"/>
                </a:cubicBezTo>
                <a:cubicBezTo>
                  <a:pt x="8034" y="31916"/>
                  <a:pt x="31955" y="7995"/>
                  <a:pt x="61734" y="7053"/>
                </a:cubicBezTo>
                <a:cubicBezTo>
                  <a:pt x="90084" y="7053"/>
                  <a:pt x="115031" y="29511"/>
                  <a:pt x="143593" y="63253"/>
                </a:cubicBezTo>
                <a:cubicBezTo>
                  <a:pt x="113053" y="99154"/>
                  <a:pt x="89742" y="119905"/>
                  <a:pt x="61734" y="119905"/>
                </a:cubicBezTo>
                <a:close/>
                <a:moveTo>
                  <a:pt x="234537" y="119905"/>
                </a:moveTo>
                <a:cubicBezTo>
                  <a:pt x="206529" y="119905"/>
                  <a:pt x="183218" y="99158"/>
                  <a:pt x="152681" y="63257"/>
                </a:cubicBezTo>
                <a:cubicBezTo>
                  <a:pt x="181285" y="29475"/>
                  <a:pt x="206208" y="7053"/>
                  <a:pt x="234537" y="7053"/>
                </a:cubicBezTo>
                <a:cubicBezTo>
                  <a:pt x="265700" y="8039"/>
                  <a:pt x="290164" y="34100"/>
                  <a:pt x="289178" y="65263"/>
                </a:cubicBezTo>
                <a:cubicBezTo>
                  <a:pt x="288236" y="95042"/>
                  <a:pt x="264316" y="118963"/>
                  <a:pt x="234537" y="119905"/>
                </a:cubicBezTo>
                <a:close/>
              </a:path>
            </a:pathLst>
          </a:custGeom>
          <a:solidFill>
            <a:srgbClr val="BED62F"/>
          </a:solidFill>
          <a:ln w="1653" cap="flat">
            <a:solidFill>
              <a:srgbClr val="BED62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phic 58" descr="Repeat outline">
            <a:extLst>
              <a:ext uri="{FF2B5EF4-FFF2-40B4-BE49-F238E27FC236}">
                <a16:creationId xmlns:a16="http://schemas.microsoft.com/office/drawing/2014/main" id="{CC9D2D3D-492B-3F4E-BE61-02A47BFA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340" y="3754529"/>
            <a:ext cx="613363" cy="613363"/>
          </a:xfrm>
          <a:prstGeom prst="rect">
            <a:avLst/>
          </a:prstGeom>
        </p:spPr>
      </p:pic>
      <p:pic>
        <p:nvPicPr>
          <p:cNvPr id="46" name="Graphic 45" descr="Chevron arrows with solid fill">
            <a:extLst>
              <a:ext uri="{FF2B5EF4-FFF2-40B4-BE49-F238E27FC236}">
                <a16:creationId xmlns:a16="http://schemas.microsoft.com/office/drawing/2014/main" id="{6AF484AC-6FCC-42A1-ACF3-5037F8C0D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5634" y="3844672"/>
            <a:ext cx="523220" cy="523220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5796D9A1-890F-47A8-B2FD-ACE572184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716" y="3454463"/>
            <a:ext cx="307777" cy="307777"/>
          </a:xfrm>
          <a:prstGeom prst="rect">
            <a:avLst/>
          </a:prstGeom>
        </p:spPr>
      </p:pic>
      <p:pic>
        <p:nvPicPr>
          <p:cNvPr id="24" name="Graphic 23" descr="Signal outline">
            <a:extLst>
              <a:ext uri="{FF2B5EF4-FFF2-40B4-BE49-F238E27FC236}">
                <a16:creationId xmlns:a16="http://schemas.microsoft.com/office/drawing/2014/main" id="{37DF7B31-AE18-4255-976D-63485467F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82" y="4279824"/>
            <a:ext cx="403244" cy="40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12AFDE-31B0-409A-B81D-4BACD12A1F55}"/>
              </a:ext>
            </a:extLst>
          </p:cNvPr>
          <p:cNvSpPr txBox="1"/>
          <p:nvPr/>
        </p:nvSpPr>
        <p:spPr>
          <a:xfrm>
            <a:off x="1169117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 Driven Maturity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37F58-ADB9-458F-928C-2967018B9CDA}"/>
              </a:ext>
            </a:extLst>
          </p:cNvPr>
          <p:cNvSpPr txBox="1"/>
          <p:nvPr/>
        </p:nvSpPr>
        <p:spPr>
          <a:xfrm>
            <a:off x="1169117" y="4331928"/>
            <a:ext cx="11958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DataOps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 Maturity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1356F-D8A1-4EF7-BA5F-2F04CC54735C}"/>
              </a:ext>
            </a:extLst>
          </p:cNvPr>
          <p:cNvSpPr txBox="1"/>
          <p:nvPr/>
        </p:nvSpPr>
        <p:spPr>
          <a:xfrm>
            <a:off x="3400521" y="3485240"/>
            <a:ext cx="130644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People, Process &amp;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Technology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6DA5B-7220-446E-BFA4-F54B5196425A}"/>
              </a:ext>
            </a:extLst>
          </p:cNvPr>
          <p:cNvSpPr txBox="1"/>
          <p:nvPr/>
        </p:nvSpPr>
        <p:spPr>
          <a:xfrm>
            <a:off x="3400521" y="4331928"/>
            <a:ext cx="135453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Lean manufacturing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4F098-C59F-4E90-93A6-EF42B76D9297}"/>
              </a:ext>
            </a:extLst>
          </p:cNvPr>
          <p:cNvSpPr txBox="1"/>
          <p:nvPr/>
        </p:nvSpPr>
        <p:spPr>
          <a:xfrm>
            <a:off x="5623532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Business Use-cases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BF9E9-2DD7-444D-820E-316BDB4FB4E4}"/>
              </a:ext>
            </a:extLst>
          </p:cNvPr>
          <p:cNvSpPr txBox="1"/>
          <p:nvPr/>
        </p:nvSpPr>
        <p:spPr>
          <a:xfrm>
            <a:off x="5623532" y="4331928"/>
            <a:ext cx="4183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CI/CD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01319E-25AC-4685-81F2-221B236D7C41}"/>
              </a:ext>
            </a:extLst>
          </p:cNvPr>
          <p:cNvSpPr txBox="1"/>
          <p:nvPr/>
        </p:nvSpPr>
        <p:spPr>
          <a:xfrm>
            <a:off x="7853512" y="4348182"/>
            <a:ext cx="125675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Automate &amp; Smart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A862A-9C23-4027-926A-9D552B3D3910}"/>
              </a:ext>
            </a:extLst>
          </p:cNvPr>
          <p:cNvSpPr txBox="1"/>
          <p:nvPr/>
        </p:nvSpPr>
        <p:spPr>
          <a:xfrm>
            <a:off x="7853512" y="3469851"/>
            <a:ext cx="126316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Metadata, catalog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and governance</a:t>
            </a:r>
          </a:p>
        </p:txBody>
      </p:sp>
      <p:pic>
        <p:nvPicPr>
          <p:cNvPr id="53" name="Graphic 52" descr="Right And Left Brain outline">
            <a:extLst>
              <a:ext uri="{FF2B5EF4-FFF2-40B4-BE49-F238E27FC236}">
                <a16:creationId xmlns:a16="http://schemas.microsoft.com/office/drawing/2014/main" id="{6269EAA6-A014-4D95-8298-7278EA43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103" y="4323135"/>
            <a:ext cx="338554" cy="338554"/>
          </a:xfrm>
          <a:prstGeom prst="rect">
            <a:avLst/>
          </a:prstGeom>
        </p:spPr>
      </p:pic>
      <p:pic>
        <p:nvPicPr>
          <p:cNvPr id="52" name="Graphic 51" descr="Factory outline">
            <a:extLst>
              <a:ext uri="{FF2B5EF4-FFF2-40B4-BE49-F238E27FC236}">
                <a16:creationId xmlns:a16="http://schemas.microsoft.com/office/drawing/2014/main" id="{228C7D3F-86B3-4402-A9C9-0C459EA489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4621" y="4211264"/>
            <a:ext cx="426422" cy="426422"/>
          </a:xfrm>
          <a:prstGeom prst="rect">
            <a:avLst/>
          </a:prstGeom>
        </p:spPr>
      </p:pic>
      <p:pic>
        <p:nvPicPr>
          <p:cNvPr id="55" name="Graphic 54" descr="Venn diagram outline">
            <a:extLst>
              <a:ext uri="{FF2B5EF4-FFF2-40B4-BE49-F238E27FC236}">
                <a16:creationId xmlns:a16="http://schemas.microsoft.com/office/drawing/2014/main" id="{A24F1710-68A1-4CA9-B08D-AC6AAACB99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9672" y="3454463"/>
            <a:ext cx="472665" cy="472665"/>
          </a:xfrm>
          <a:prstGeom prst="rect">
            <a:avLst/>
          </a:prstGeom>
        </p:spPr>
      </p:pic>
      <p:pic>
        <p:nvPicPr>
          <p:cNvPr id="58" name="Grafik 24" descr="Briefcase outline">
            <a:extLst>
              <a:ext uri="{FF2B5EF4-FFF2-40B4-BE49-F238E27FC236}">
                <a16:creationId xmlns:a16="http://schemas.microsoft.com/office/drawing/2014/main" id="{6A4EB2F5-D73D-4D66-9851-B895807F5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59019" y="3469851"/>
            <a:ext cx="338554" cy="338554"/>
          </a:xfrm>
          <a:prstGeom prst="rect">
            <a:avLst/>
          </a:prstGeom>
        </p:spPr>
      </p:pic>
      <p:pic>
        <p:nvPicPr>
          <p:cNvPr id="44" name="Graphic 43" descr="Marketing outline">
            <a:extLst>
              <a:ext uri="{FF2B5EF4-FFF2-40B4-BE49-F238E27FC236}">
                <a16:creationId xmlns:a16="http://schemas.microsoft.com/office/drawing/2014/main" id="{EEAE5CA8-FB5D-45C8-8192-7A85D5E992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3455" y="5065304"/>
            <a:ext cx="462110" cy="4621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37219A-BC22-4FA6-ACBC-D60972B8800A}"/>
              </a:ext>
            </a:extLst>
          </p:cNvPr>
          <p:cNvSpPr txBox="1"/>
          <p:nvPr/>
        </p:nvSpPr>
        <p:spPr>
          <a:xfrm>
            <a:off x="5623532" y="5157859"/>
            <a:ext cx="70692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2479864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ED0F927-E320-47F3-5A65-AE38A31FA936}"/>
              </a:ext>
            </a:extLst>
          </p:cNvPr>
          <p:cNvSpPr txBox="1">
            <a:spLocks/>
          </p:cNvSpPr>
          <p:nvPr/>
        </p:nvSpPr>
        <p:spPr>
          <a:xfrm>
            <a:off x="838200" y="181850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5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/>
              <a:t>Policies &amp; procedures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Security &amp; Privacy: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Infrastructure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Software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Data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Monitoring and support</a:t>
            </a:r>
          </a:p>
          <a:p>
            <a:pPr marL="0" indent="0">
              <a:spcAft>
                <a:spcPts val="600"/>
              </a:spcAft>
              <a:buNone/>
            </a:pP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6D475D4-8BEB-2BB6-3C85-EB87AF336165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4. Productize</a:t>
            </a:r>
            <a:endParaRPr lang="nl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9899A3A-9018-D19F-485C-BF700E43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r="45"/>
          <a:stretch/>
        </p:blipFill>
        <p:spPr bwMode="auto">
          <a:xfrm>
            <a:off x="5416332" y="0"/>
            <a:ext cx="6775668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1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7C7C-6360-4055-AE24-12A9940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Productize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EB09AB-B2B5-4C52-82C3-DF661CEC958E}"/>
              </a:ext>
            </a:extLst>
          </p:cNvPr>
          <p:cNvSpPr txBox="1">
            <a:spLocks/>
          </p:cNvSpPr>
          <p:nvPr/>
        </p:nvSpPr>
        <p:spPr>
          <a:xfrm>
            <a:off x="1034086" y="1980000"/>
            <a:ext cx="4250295" cy="7817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Automate</a:t>
            </a:r>
            <a:endParaRPr kumimoji="0" lang="nl-NL" sz="2800" b="1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A7C93D-FB66-4F10-A52C-E1C3C6F5A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1226" y="3737456"/>
            <a:ext cx="4261725" cy="2400544"/>
          </a:xfrm>
        </p:spPr>
        <p:txBody>
          <a:bodyPr>
            <a:normAutofit fontScale="6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/>
              <a:t>Adaptable architecture in which data flows continuously, designers must automate everything</a:t>
            </a:r>
            <a:br>
              <a:rPr lang="en-US"/>
            </a:b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Profile and tag data </a:t>
            </a:r>
          </a:p>
          <a:p>
            <a:pPr>
              <a:spcAft>
                <a:spcPts val="600"/>
              </a:spcAft>
            </a:pPr>
            <a:r>
              <a:rPr lang="en-US"/>
              <a:t>Map data to existing data sets (metadata injection)</a:t>
            </a:r>
          </a:p>
          <a:p>
            <a:pPr>
              <a:spcAft>
                <a:spcPts val="600"/>
              </a:spcAft>
            </a:pPr>
            <a:r>
              <a:rPr lang="en-US"/>
              <a:t>Detect changes and identify the impact on downstream objects and applications</a:t>
            </a:r>
          </a:p>
          <a:p>
            <a:pPr>
              <a:spcAft>
                <a:spcPts val="600"/>
              </a:spcAft>
            </a:pPr>
            <a:r>
              <a:rPr lang="en-US"/>
              <a:t>Detect anomalies and notify.</a:t>
            </a: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82741790-9189-4C47-8CE0-EA426BBA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9CB132-4768-4521-97F1-6C6BCAFD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40" y="1712895"/>
            <a:ext cx="227860" cy="1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6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7C7C-6360-4055-AE24-12A9940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Productize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EB09AB-B2B5-4C52-82C3-DF661CEC958E}"/>
              </a:ext>
            </a:extLst>
          </p:cNvPr>
          <p:cNvSpPr txBox="1">
            <a:spLocks/>
          </p:cNvSpPr>
          <p:nvPr/>
        </p:nvSpPr>
        <p:spPr>
          <a:xfrm>
            <a:off x="1034086" y="1980000"/>
            <a:ext cx="4250295" cy="7817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Smart</a:t>
            </a:r>
            <a:endParaRPr kumimoji="0" lang="nl-NL" sz="2800" b="1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9CB132-4768-4521-97F1-6C6BCAFD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40" y="1712895"/>
            <a:ext cx="227860" cy="192963"/>
          </a:xfrm>
          <a:prstGeom prst="rect">
            <a:avLst/>
          </a:prstGeo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EBC30298-B7E0-421A-836A-1753F32CC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0E3EB90-FAC4-4F15-BC82-32F155E44C33}"/>
              </a:ext>
            </a:extLst>
          </p:cNvPr>
          <p:cNvSpPr txBox="1">
            <a:spLocks/>
          </p:cNvSpPr>
          <p:nvPr/>
        </p:nvSpPr>
        <p:spPr>
          <a:xfrm>
            <a:off x="1008814" y="3760162"/>
            <a:ext cx="4300837" cy="250332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5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ideal data architecture is more than just automated. it uses machine learning and artificial intelligence to learn, adjust, alert, and recommend.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52000" marR="0" lvl="0" indent="-252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data objects</a:t>
            </a:r>
          </a:p>
          <a:p>
            <a:pPr marL="252000" marR="0" lvl="0" indent="-252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Identifying data types, common keys and relations</a:t>
            </a:r>
          </a:p>
          <a:p>
            <a:pPr marL="252000" marR="0" lvl="0" indent="-252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Identify and help fix data quality errors </a:t>
            </a:r>
          </a:p>
          <a:p>
            <a:pPr marL="252000" marR="0" lvl="0" indent="-252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 related data sets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3999233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8B6-E986-4545-AC14-0B8DF14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to implement </a:t>
            </a:r>
            <a:r>
              <a:rPr lang="en-US" err="1"/>
              <a:t>DataOps</a:t>
            </a:r>
            <a:endParaRPr lang="en-US"/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2B1618A5-53D9-1341-BA7D-31159BE48297}"/>
              </a:ext>
            </a:extLst>
          </p:cNvPr>
          <p:cNvSpPr/>
          <p:nvPr/>
        </p:nvSpPr>
        <p:spPr>
          <a:xfrm>
            <a:off x="639151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61">
            <a:extLst>
              <a:ext uri="{FF2B5EF4-FFF2-40B4-BE49-F238E27FC236}">
                <a16:creationId xmlns:a16="http://schemas.microsoft.com/office/drawing/2014/main" id="{78D03CAE-A4A3-5744-BE66-423DB40BA65C}"/>
              </a:ext>
            </a:extLst>
          </p:cNvPr>
          <p:cNvSpPr txBox="1"/>
          <p:nvPr/>
        </p:nvSpPr>
        <p:spPr>
          <a:xfrm>
            <a:off x="743040" y="2708858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Scan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7BDAC-B1AC-D649-B8FE-AF787E34B1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91" y="2801935"/>
            <a:ext cx="190500" cy="152400"/>
          </a:xfrm>
          <a:prstGeom prst="rect">
            <a:avLst/>
          </a:prstGeom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BF9CDF4F-742E-E144-A727-E16EF7EFD1FB}"/>
              </a:ext>
            </a:extLst>
          </p:cNvPr>
          <p:cNvSpPr/>
          <p:nvPr/>
        </p:nvSpPr>
        <p:spPr>
          <a:xfrm>
            <a:off x="2844614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57D1C97-C035-524A-A775-C9418575FD62}"/>
              </a:ext>
            </a:extLst>
          </p:cNvPr>
          <p:cNvSpPr/>
          <p:nvPr/>
        </p:nvSpPr>
        <p:spPr>
          <a:xfrm>
            <a:off x="5050077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6">
            <a:extLst>
              <a:ext uri="{FF2B5EF4-FFF2-40B4-BE49-F238E27FC236}">
                <a16:creationId xmlns:a16="http://schemas.microsoft.com/office/drawing/2014/main" id="{37CCFE48-C4BA-034D-9367-A57EE67028D3}"/>
              </a:ext>
            </a:extLst>
          </p:cNvPr>
          <p:cNvSpPr/>
          <p:nvPr/>
        </p:nvSpPr>
        <p:spPr>
          <a:xfrm>
            <a:off x="7255540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6">
            <a:extLst>
              <a:ext uri="{FF2B5EF4-FFF2-40B4-BE49-F238E27FC236}">
                <a16:creationId xmlns:a16="http://schemas.microsoft.com/office/drawing/2014/main" id="{E6BB53C5-3218-3945-842A-7DF2224741B3}"/>
              </a:ext>
            </a:extLst>
          </p:cNvPr>
          <p:cNvSpPr/>
          <p:nvPr/>
        </p:nvSpPr>
        <p:spPr>
          <a:xfrm>
            <a:off x="9461005" y="2551205"/>
            <a:ext cx="2101574" cy="3330814"/>
          </a:xfrm>
          <a:prstGeom prst="rect">
            <a:avLst/>
          </a:prstGeom>
          <a:solidFill>
            <a:srgbClr val="1EA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61">
            <a:extLst>
              <a:ext uri="{FF2B5EF4-FFF2-40B4-BE49-F238E27FC236}">
                <a16:creationId xmlns:a16="http://schemas.microsoft.com/office/drawing/2014/main" id="{4B9960E9-F490-7A4C-80C5-0FA82E635A62}"/>
              </a:ext>
            </a:extLst>
          </p:cNvPr>
          <p:cNvSpPr txBox="1"/>
          <p:nvPr/>
        </p:nvSpPr>
        <p:spPr>
          <a:xfrm>
            <a:off x="29485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Educate</a:t>
            </a:r>
          </a:p>
        </p:txBody>
      </p:sp>
      <p:sp>
        <p:nvSpPr>
          <p:cNvPr id="11" name="TextBox 61">
            <a:extLst>
              <a:ext uri="{FF2B5EF4-FFF2-40B4-BE49-F238E27FC236}">
                <a16:creationId xmlns:a16="http://schemas.microsoft.com/office/drawing/2014/main" id="{7DC4C971-0312-264B-BE37-A63EC039DDF0}"/>
              </a:ext>
            </a:extLst>
          </p:cNvPr>
          <p:cNvSpPr txBox="1"/>
          <p:nvPr/>
        </p:nvSpPr>
        <p:spPr>
          <a:xfrm>
            <a:off x="5146272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Pilot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9962E292-1629-6742-801B-9313631DED04}"/>
              </a:ext>
            </a:extLst>
          </p:cNvPr>
          <p:cNvSpPr/>
          <p:nvPr/>
        </p:nvSpPr>
        <p:spPr>
          <a:xfrm>
            <a:off x="7271908" y="2551205"/>
            <a:ext cx="2101574" cy="3330814"/>
          </a:xfrm>
          <a:prstGeom prst="rect">
            <a:avLst/>
          </a:prstGeom>
          <a:solidFill>
            <a:srgbClr val="254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61">
            <a:extLst>
              <a:ext uri="{FF2B5EF4-FFF2-40B4-BE49-F238E27FC236}">
                <a16:creationId xmlns:a16="http://schemas.microsoft.com/office/drawing/2014/main" id="{E5B8DA98-AB31-874B-B492-01B825415D8D}"/>
              </a:ext>
            </a:extLst>
          </p:cNvPr>
          <p:cNvSpPr txBox="1"/>
          <p:nvPr/>
        </p:nvSpPr>
        <p:spPr>
          <a:xfrm>
            <a:off x="7368103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Productize</a:t>
            </a:r>
          </a:p>
        </p:txBody>
      </p:sp>
      <p:sp>
        <p:nvSpPr>
          <p:cNvPr id="14" name="TextBox 61">
            <a:extLst>
              <a:ext uri="{FF2B5EF4-FFF2-40B4-BE49-F238E27FC236}">
                <a16:creationId xmlns:a16="http://schemas.microsoft.com/office/drawing/2014/main" id="{19A45F9F-B91C-C64F-AE44-98FE164F45EE}"/>
              </a:ext>
            </a:extLst>
          </p:cNvPr>
          <p:cNvSpPr txBox="1"/>
          <p:nvPr/>
        </p:nvSpPr>
        <p:spPr>
          <a:xfrm>
            <a:off x="9557851" y="2697662"/>
            <a:ext cx="199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Grow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43D8595-177D-584A-A710-DFAFB0A179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988" y="2801935"/>
            <a:ext cx="190500" cy="152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9B78E7-64D5-9A44-93BD-5B4F1F90AF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757" y="2801935"/>
            <a:ext cx="190500" cy="152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65D5AF-8860-6948-B8AA-35069B2D4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546" y="2801935"/>
            <a:ext cx="190500" cy="152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97811A-88F7-A54F-A4FB-B9D093C6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336" y="2801935"/>
            <a:ext cx="190500" cy="152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3EBAE-AACC-B049-B711-E7838D8AFE04}"/>
              </a:ext>
            </a:extLst>
          </p:cNvPr>
          <p:cNvSpPr txBox="1"/>
          <p:nvPr/>
        </p:nvSpPr>
        <p:spPr>
          <a:xfrm>
            <a:off x="3393119" y="4331928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4ECF2-B6B0-EC48-BF6F-D0536FC2FA73}"/>
              </a:ext>
            </a:extLst>
          </p:cNvPr>
          <p:cNvSpPr txBox="1"/>
          <p:nvPr/>
        </p:nvSpPr>
        <p:spPr>
          <a:xfrm>
            <a:off x="5541334" y="3454463"/>
            <a:ext cx="143064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en Sans" charset="0"/>
              <a:cs typeface="Open San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FD1A18-E92D-C240-91F1-F1F49049386A}"/>
              </a:ext>
            </a:extLst>
          </p:cNvPr>
          <p:cNvGrpSpPr/>
          <p:nvPr/>
        </p:nvGrpSpPr>
        <p:grpSpPr>
          <a:xfrm>
            <a:off x="7368103" y="3524296"/>
            <a:ext cx="1856718" cy="338554"/>
            <a:chOff x="546395" y="4128564"/>
            <a:chExt cx="1856718" cy="338554"/>
          </a:xfrm>
        </p:grpSpPr>
        <p:pic>
          <p:nvPicPr>
            <p:cNvPr id="38" name="Grafik 24" descr="Gears outline">
              <a:extLst>
                <a:ext uri="{FF2B5EF4-FFF2-40B4-BE49-F238E27FC236}">
                  <a16:creationId xmlns:a16="http://schemas.microsoft.com/office/drawing/2014/main" id="{85810622-6E3B-4F4F-994A-7B265533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6395" y="4128564"/>
              <a:ext cx="338554" cy="33855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013D43-1F41-FD49-9576-1E0904E50588}"/>
                </a:ext>
              </a:extLst>
            </p:cNvPr>
            <p:cNvSpPr txBox="1"/>
            <p:nvPr/>
          </p:nvSpPr>
          <p:spPr>
            <a:xfrm>
              <a:off x="972472" y="4128564"/>
              <a:ext cx="1430641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endParaRPr>
            </a:p>
          </p:txBody>
        </p:sp>
      </p:grpSp>
      <p:sp>
        <p:nvSpPr>
          <p:cNvPr id="60" name="Grafik 24" descr="Infinity outline">
            <a:extLst>
              <a:ext uri="{FF2B5EF4-FFF2-40B4-BE49-F238E27FC236}">
                <a16:creationId xmlns:a16="http://schemas.microsoft.com/office/drawing/2014/main" id="{0290230B-AC1F-9646-B12C-ACA8BC88B1BB}"/>
              </a:ext>
            </a:extLst>
          </p:cNvPr>
          <p:cNvSpPr/>
          <p:nvPr/>
        </p:nvSpPr>
        <p:spPr>
          <a:xfrm>
            <a:off x="5150485" y="4428933"/>
            <a:ext cx="296270" cy="126957"/>
          </a:xfrm>
          <a:custGeom>
            <a:avLst/>
            <a:gdLst>
              <a:gd name="connsiteX0" fmla="*/ 234537 w 296270"/>
              <a:gd name="connsiteY0" fmla="*/ 0 h 126957"/>
              <a:gd name="connsiteX1" fmla="*/ 148135 w 296270"/>
              <a:gd name="connsiteY1" fmla="*/ 57731 h 126957"/>
              <a:gd name="connsiteX2" fmla="*/ 61734 w 296270"/>
              <a:gd name="connsiteY2" fmla="*/ 0 h 126957"/>
              <a:gd name="connsiteX3" fmla="*/ 25 w 296270"/>
              <a:gd name="connsiteY3" fmla="*/ 65249 h 126957"/>
              <a:gd name="connsiteX4" fmla="*/ 61734 w 296270"/>
              <a:gd name="connsiteY4" fmla="*/ 126958 h 126957"/>
              <a:gd name="connsiteX5" fmla="*/ 148135 w 296270"/>
              <a:gd name="connsiteY5" fmla="*/ 68769 h 126957"/>
              <a:gd name="connsiteX6" fmla="*/ 234537 w 296270"/>
              <a:gd name="connsiteY6" fmla="*/ 126958 h 126957"/>
              <a:gd name="connsiteX7" fmla="*/ 296246 w 296270"/>
              <a:gd name="connsiteY7" fmla="*/ 61709 h 126957"/>
              <a:gd name="connsiteX8" fmla="*/ 234537 w 296270"/>
              <a:gd name="connsiteY8" fmla="*/ 0 h 126957"/>
              <a:gd name="connsiteX9" fmla="*/ 61734 w 296270"/>
              <a:gd name="connsiteY9" fmla="*/ 119905 h 126957"/>
              <a:gd name="connsiteX10" fmla="*/ 7092 w 296270"/>
              <a:gd name="connsiteY10" fmla="*/ 61694 h 126957"/>
              <a:gd name="connsiteX11" fmla="*/ 61734 w 296270"/>
              <a:gd name="connsiteY11" fmla="*/ 7053 h 126957"/>
              <a:gd name="connsiteX12" fmla="*/ 143593 w 296270"/>
              <a:gd name="connsiteY12" fmla="*/ 63253 h 126957"/>
              <a:gd name="connsiteX13" fmla="*/ 61734 w 296270"/>
              <a:gd name="connsiteY13" fmla="*/ 119905 h 126957"/>
              <a:gd name="connsiteX14" fmla="*/ 234537 w 296270"/>
              <a:gd name="connsiteY14" fmla="*/ 119905 h 126957"/>
              <a:gd name="connsiteX15" fmla="*/ 152681 w 296270"/>
              <a:gd name="connsiteY15" fmla="*/ 63257 h 126957"/>
              <a:gd name="connsiteX16" fmla="*/ 234537 w 296270"/>
              <a:gd name="connsiteY16" fmla="*/ 7053 h 126957"/>
              <a:gd name="connsiteX17" fmla="*/ 289178 w 296270"/>
              <a:gd name="connsiteY17" fmla="*/ 65263 h 126957"/>
              <a:gd name="connsiteX18" fmla="*/ 234537 w 296270"/>
              <a:gd name="connsiteY18" fmla="*/ 119905 h 12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0" h="126957">
                <a:moveTo>
                  <a:pt x="234537" y="0"/>
                </a:moveTo>
                <a:cubicBezTo>
                  <a:pt x="203820" y="0"/>
                  <a:pt x="177692" y="22976"/>
                  <a:pt x="148135" y="57731"/>
                </a:cubicBezTo>
                <a:cubicBezTo>
                  <a:pt x="118614" y="23011"/>
                  <a:pt x="92471" y="0"/>
                  <a:pt x="61734" y="0"/>
                </a:cubicBezTo>
                <a:cubicBezTo>
                  <a:pt x="26675" y="978"/>
                  <a:pt x="-953" y="30191"/>
                  <a:pt x="25" y="65249"/>
                </a:cubicBezTo>
                <a:cubicBezTo>
                  <a:pt x="965" y="98933"/>
                  <a:pt x="28050" y="126018"/>
                  <a:pt x="61734" y="126958"/>
                </a:cubicBezTo>
                <a:cubicBezTo>
                  <a:pt x="92182" y="126958"/>
                  <a:pt x="116664" y="105643"/>
                  <a:pt x="148135" y="68769"/>
                </a:cubicBezTo>
                <a:cubicBezTo>
                  <a:pt x="179607" y="105643"/>
                  <a:pt x="204088" y="126958"/>
                  <a:pt x="234537" y="126958"/>
                </a:cubicBezTo>
                <a:cubicBezTo>
                  <a:pt x="269596" y="125980"/>
                  <a:pt x="297223" y="96767"/>
                  <a:pt x="296246" y="61709"/>
                </a:cubicBezTo>
                <a:cubicBezTo>
                  <a:pt x="295306" y="28025"/>
                  <a:pt x="268221" y="939"/>
                  <a:pt x="234537" y="0"/>
                </a:cubicBezTo>
                <a:close/>
                <a:moveTo>
                  <a:pt x="61734" y="119905"/>
                </a:moveTo>
                <a:cubicBezTo>
                  <a:pt x="30570" y="118919"/>
                  <a:pt x="6107" y="92857"/>
                  <a:pt x="7092" y="61694"/>
                </a:cubicBezTo>
                <a:cubicBezTo>
                  <a:pt x="8034" y="31916"/>
                  <a:pt x="31955" y="7995"/>
                  <a:pt x="61734" y="7053"/>
                </a:cubicBezTo>
                <a:cubicBezTo>
                  <a:pt x="90084" y="7053"/>
                  <a:pt x="115031" y="29511"/>
                  <a:pt x="143593" y="63253"/>
                </a:cubicBezTo>
                <a:cubicBezTo>
                  <a:pt x="113053" y="99154"/>
                  <a:pt x="89742" y="119905"/>
                  <a:pt x="61734" y="119905"/>
                </a:cubicBezTo>
                <a:close/>
                <a:moveTo>
                  <a:pt x="234537" y="119905"/>
                </a:moveTo>
                <a:cubicBezTo>
                  <a:pt x="206529" y="119905"/>
                  <a:pt x="183218" y="99158"/>
                  <a:pt x="152681" y="63257"/>
                </a:cubicBezTo>
                <a:cubicBezTo>
                  <a:pt x="181285" y="29475"/>
                  <a:pt x="206208" y="7053"/>
                  <a:pt x="234537" y="7053"/>
                </a:cubicBezTo>
                <a:cubicBezTo>
                  <a:pt x="265700" y="8039"/>
                  <a:pt x="290164" y="34100"/>
                  <a:pt x="289178" y="65263"/>
                </a:cubicBezTo>
                <a:cubicBezTo>
                  <a:pt x="288236" y="95042"/>
                  <a:pt x="264316" y="118963"/>
                  <a:pt x="234537" y="119905"/>
                </a:cubicBezTo>
                <a:close/>
              </a:path>
            </a:pathLst>
          </a:custGeom>
          <a:solidFill>
            <a:srgbClr val="BED62F"/>
          </a:solidFill>
          <a:ln w="1653" cap="flat">
            <a:solidFill>
              <a:srgbClr val="BED62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9" name="Graphic 58" descr="Repeat outline">
            <a:extLst>
              <a:ext uri="{FF2B5EF4-FFF2-40B4-BE49-F238E27FC236}">
                <a16:creationId xmlns:a16="http://schemas.microsoft.com/office/drawing/2014/main" id="{CC9D2D3D-492B-3F4E-BE61-02A47BFA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5340" y="3754529"/>
            <a:ext cx="613363" cy="613363"/>
          </a:xfrm>
          <a:prstGeom prst="rect">
            <a:avLst/>
          </a:prstGeom>
        </p:spPr>
      </p:pic>
      <p:pic>
        <p:nvPicPr>
          <p:cNvPr id="46" name="Graphic 45" descr="Chevron arrows with solid fill">
            <a:extLst>
              <a:ext uri="{FF2B5EF4-FFF2-40B4-BE49-F238E27FC236}">
                <a16:creationId xmlns:a16="http://schemas.microsoft.com/office/drawing/2014/main" id="{6AF484AC-6FCC-42A1-ACF3-5037F8C0D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5634" y="3844672"/>
            <a:ext cx="523220" cy="523220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5796D9A1-890F-47A8-B2FD-ACE572184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716" y="3454463"/>
            <a:ext cx="307777" cy="307777"/>
          </a:xfrm>
          <a:prstGeom prst="rect">
            <a:avLst/>
          </a:prstGeom>
        </p:spPr>
      </p:pic>
      <p:pic>
        <p:nvPicPr>
          <p:cNvPr id="24" name="Graphic 23" descr="Signal outline">
            <a:extLst>
              <a:ext uri="{FF2B5EF4-FFF2-40B4-BE49-F238E27FC236}">
                <a16:creationId xmlns:a16="http://schemas.microsoft.com/office/drawing/2014/main" id="{37DF7B31-AE18-4255-976D-63485467F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982" y="4279824"/>
            <a:ext cx="403244" cy="40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12AFDE-31B0-409A-B81D-4BACD12A1F55}"/>
              </a:ext>
            </a:extLst>
          </p:cNvPr>
          <p:cNvSpPr txBox="1"/>
          <p:nvPr/>
        </p:nvSpPr>
        <p:spPr>
          <a:xfrm>
            <a:off x="1169117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 Driven Maturity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37F58-ADB9-458F-928C-2967018B9CDA}"/>
              </a:ext>
            </a:extLst>
          </p:cNvPr>
          <p:cNvSpPr txBox="1"/>
          <p:nvPr/>
        </p:nvSpPr>
        <p:spPr>
          <a:xfrm>
            <a:off x="1169117" y="4331928"/>
            <a:ext cx="11958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DataOps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 Maturity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B1356F-D8A1-4EF7-BA5F-2F04CC54735C}"/>
              </a:ext>
            </a:extLst>
          </p:cNvPr>
          <p:cNvSpPr txBox="1"/>
          <p:nvPr/>
        </p:nvSpPr>
        <p:spPr>
          <a:xfrm>
            <a:off x="3400521" y="3485240"/>
            <a:ext cx="130644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People, Process &amp;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Technology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6DA5B-7220-446E-BFA4-F54B5196425A}"/>
              </a:ext>
            </a:extLst>
          </p:cNvPr>
          <p:cNvSpPr txBox="1"/>
          <p:nvPr/>
        </p:nvSpPr>
        <p:spPr>
          <a:xfrm>
            <a:off x="3400521" y="4331928"/>
            <a:ext cx="135453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Lean manufacturing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4F098-C59F-4E90-93A6-EF42B76D9297}"/>
              </a:ext>
            </a:extLst>
          </p:cNvPr>
          <p:cNvSpPr txBox="1"/>
          <p:nvPr/>
        </p:nvSpPr>
        <p:spPr>
          <a:xfrm>
            <a:off x="5623532" y="3485240"/>
            <a:ext cx="139942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Business Use-cases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BF9E9-2DD7-444D-820E-316BDB4FB4E4}"/>
              </a:ext>
            </a:extLst>
          </p:cNvPr>
          <p:cNvSpPr txBox="1"/>
          <p:nvPr/>
        </p:nvSpPr>
        <p:spPr>
          <a:xfrm>
            <a:off x="5623532" y="4331928"/>
            <a:ext cx="4183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CI/CD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01319E-25AC-4685-81F2-221B236D7C41}"/>
              </a:ext>
            </a:extLst>
          </p:cNvPr>
          <p:cNvSpPr txBox="1"/>
          <p:nvPr/>
        </p:nvSpPr>
        <p:spPr>
          <a:xfrm>
            <a:off x="7853512" y="4348182"/>
            <a:ext cx="125675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Automate &amp; Smart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FA862A-9C23-4027-926A-9D552B3D3910}"/>
              </a:ext>
            </a:extLst>
          </p:cNvPr>
          <p:cNvSpPr txBox="1"/>
          <p:nvPr/>
        </p:nvSpPr>
        <p:spPr>
          <a:xfrm>
            <a:off x="7853512" y="3469851"/>
            <a:ext cx="126316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Metadata, catalog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and governance</a:t>
            </a:r>
          </a:p>
        </p:txBody>
      </p:sp>
      <p:pic>
        <p:nvPicPr>
          <p:cNvPr id="53" name="Graphic 52" descr="Right And Left Brain outline">
            <a:extLst>
              <a:ext uri="{FF2B5EF4-FFF2-40B4-BE49-F238E27FC236}">
                <a16:creationId xmlns:a16="http://schemas.microsoft.com/office/drawing/2014/main" id="{6269EAA6-A014-4D95-8298-7278EA43A7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103" y="4323135"/>
            <a:ext cx="338554" cy="338554"/>
          </a:xfrm>
          <a:prstGeom prst="rect">
            <a:avLst/>
          </a:prstGeom>
        </p:spPr>
      </p:pic>
      <p:pic>
        <p:nvPicPr>
          <p:cNvPr id="52" name="Graphic 51" descr="Factory outline">
            <a:extLst>
              <a:ext uri="{FF2B5EF4-FFF2-40B4-BE49-F238E27FC236}">
                <a16:creationId xmlns:a16="http://schemas.microsoft.com/office/drawing/2014/main" id="{228C7D3F-86B3-4402-A9C9-0C459EA489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4621" y="4211264"/>
            <a:ext cx="426422" cy="426422"/>
          </a:xfrm>
          <a:prstGeom prst="rect">
            <a:avLst/>
          </a:prstGeom>
        </p:spPr>
      </p:pic>
      <p:pic>
        <p:nvPicPr>
          <p:cNvPr id="55" name="Graphic 54" descr="Venn diagram outline">
            <a:extLst>
              <a:ext uri="{FF2B5EF4-FFF2-40B4-BE49-F238E27FC236}">
                <a16:creationId xmlns:a16="http://schemas.microsoft.com/office/drawing/2014/main" id="{A24F1710-68A1-4CA9-B08D-AC6AAACB99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9672" y="3454463"/>
            <a:ext cx="472665" cy="472665"/>
          </a:xfrm>
          <a:prstGeom prst="rect">
            <a:avLst/>
          </a:prstGeom>
        </p:spPr>
      </p:pic>
      <p:pic>
        <p:nvPicPr>
          <p:cNvPr id="58" name="Grafik 24" descr="Briefcase outline">
            <a:extLst>
              <a:ext uri="{FF2B5EF4-FFF2-40B4-BE49-F238E27FC236}">
                <a16:creationId xmlns:a16="http://schemas.microsoft.com/office/drawing/2014/main" id="{6A4EB2F5-D73D-4D66-9851-B895807F5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159019" y="3469851"/>
            <a:ext cx="338554" cy="338554"/>
          </a:xfrm>
          <a:prstGeom prst="rect">
            <a:avLst/>
          </a:prstGeom>
        </p:spPr>
      </p:pic>
      <p:pic>
        <p:nvPicPr>
          <p:cNvPr id="44" name="Graphic 43" descr="Marketing outline">
            <a:extLst>
              <a:ext uri="{FF2B5EF4-FFF2-40B4-BE49-F238E27FC236}">
                <a16:creationId xmlns:a16="http://schemas.microsoft.com/office/drawing/2014/main" id="{18D67093-E8AB-4C77-9693-4E6B114431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3455" y="5065304"/>
            <a:ext cx="462110" cy="4621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AFD6DD6-3733-47B2-B66C-AC3B6DCBFEF4}"/>
              </a:ext>
            </a:extLst>
          </p:cNvPr>
          <p:cNvSpPr txBox="1"/>
          <p:nvPr/>
        </p:nvSpPr>
        <p:spPr>
          <a:xfrm>
            <a:off x="5623532" y="5157859"/>
            <a:ext cx="70692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Open Sans" charset="0"/>
                <a:cs typeface="Open Sans" charset="0"/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690599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47CE-41CF-2239-CF28-9C97DDC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894" y="1485177"/>
            <a:ext cx="7486706" cy="3617165"/>
          </a:xfrm>
        </p:spPr>
        <p:txBody>
          <a:bodyPr>
            <a:normAutofit/>
          </a:bodyPr>
          <a:lstStyle/>
          <a:p>
            <a:r>
              <a:rPr lang="nl-NL">
                <a:latin typeface="Congenial"/>
              </a:rPr>
              <a:t>'</a:t>
            </a:r>
            <a:r>
              <a:rPr lang="en-US">
                <a:latin typeface="Congenial"/>
              </a:rPr>
              <a:t>Life’s a marathon, not a sprint</a:t>
            </a:r>
            <a:r>
              <a:rPr lang="nl-NL">
                <a:latin typeface="Congenial"/>
              </a:rPr>
              <a:t>'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DF89C-C169-991D-24E3-BA62A598D0F1}"/>
              </a:ext>
            </a:extLst>
          </p:cNvPr>
          <p:cNvSpPr txBox="1">
            <a:spLocks/>
          </p:cNvSpPr>
          <p:nvPr/>
        </p:nvSpPr>
        <p:spPr>
          <a:xfrm>
            <a:off x="2793035" y="5042276"/>
            <a:ext cx="7196424" cy="33054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32500" lnSpcReduction="20000"/>
          </a:bodyPr>
          <a:lstStyle>
            <a:lvl1pPr>
              <a:lnSpc>
                <a:spcPct val="105000"/>
              </a:lnSpc>
              <a:spcBef>
                <a:spcPct val="0"/>
              </a:spcBef>
              <a:buNone/>
              <a:defRPr sz="6600" b="1">
                <a:solidFill>
                  <a:srgbClr val="19083B"/>
                </a:solidFill>
                <a:latin typeface="Congenial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Phillip C. McGraw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69237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43E4-A926-4AD7-BFE6-658E3BF8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of </a:t>
            </a:r>
            <a:r>
              <a:rPr lang="en-US" err="1">
                <a:cs typeface="Arial"/>
              </a:rPr>
              <a:t>DataOps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16B7D-C97C-4D1C-BAFB-6B28C7793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4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7861-0EDA-0F20-363D-64548366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600" y="676591"/>
            <a:ext cx="9864000" cy="1296000"/>
          </a:xfrm>
        </p:spPr>
        <p:txBody>
          <a:bodyPr/>
          <a:lstStyle/>
          <a:p>
            <a:r>
              <a:rPr lang="en-US"/>
              <a:t>Challenges of </a:t>
            </a:r>
            <a:r>
              <a:rPr lang="en-US" err="1"/>
              <a:t>DataOps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65351-E25A-4F3A-3C88-A810D4EE7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31261" y="2045165"/>
            <a:ext cx="9864000" cy="4140000"/>
          </a:xfrm>
        </p:spPr>
        <p:txBody>
          <a:bodyPr/>
          <a:lstStyle/>
          <a:p>
            <a:pPr lvl="1"/>
            <a:r>
              <a:rPr lang="en-US"/>
              <a:t>Culture shift</a:t>
            </a:r>
          </a:p>
          <a:p>
            <a:pPr lvl="1"/>
            <a:r>
              <a:rPr lang="en-US"/>
              <a:t>Resources / Roles in organization</a:t>
            </a:r>
          </a:p>
          <a:p>
            <a:pPr lvl="2"/>
            <a:r>
              <a:rPr lang="en-US"/>
              <a:t>Data Steward</a:t>
            </a:r>
          </a:p>
          <a:p>
            <a:pPr lvl="2"/>
            <a:r>
              <a:rPr lang="en-US"/>
              <a:t>Data owner</a:t>
            </a:r>
          </a:p>
          <a:p>
            <a:pPr lvl="2"/>
            <a:r>
              <a:rPr lang="en-US"/>
              <a:t>Etc. </a:t>
            </a:r>
          </a:p>
          <a:p>
            <a:pPr lvl="1"/>
            <a:r>
              <a:rPr lang="en-US"/>
              <a:t>Ownership / Governance</a:t>
            </a:r>
          </a:p>
          <a:p>
            <a:pPr lvl="1"/>
            <a:r>
              <a:rPr lang="en-US"/>
              <a:t>Test data</a:t>
            </a:r>
          </a:p>
          <a:p>
            <a:endParaRPr lang="nl-NL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8098D155-A8F9-3879-6154-CC938CEAD494}"/>
              </a:ext>
            </a:extLst>
          </p:cNvPr>
          <p:cNvSpPr/>
          <p:nvPr/>
        </p:nvSpPr>
        <p:spPr>
          <a:xfrm>
            <a:off x="1962502" y="1628511"/>
            <a:ext cx="43458" cy="5239583"/>
          </a:xfrm>
          <a:prstGeom prst="roundRect">
            <a:avLst>
              <a:gd name="adj" fmla="val 225286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681E9968-C2B1-86A5-8513-E0E2C9198709}"/>
              </a:ext>
            </a:extLst>
          </p:cNvPr>
          <p:cNvSpPr/>
          <p:nvPr/>
        </p:nvSpPr>
        <p:spPr>
          <a:xfrm>
            <a:off x="1739439" y="1798413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FA506B6C-D02B-37DE-1D4C-78EF6CD8AAE8}"/>
              </a:ext>
            </a:extLst>
          </p:cNvPr>
          <p:cNvSpPr/>
          <p:nvPr/>
        </p:nvSpPr>
        <p:spPr>
          <a:xfrm>
            <a:off x="1909341" y="1839133"/>
            <a:ext cx="149662" cy="40790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12"/>
              </a:lnSpc>
              <a:buNone/>
            </a:pPr>
            <a:r>
              <a:rPr lang="en-US" sz="257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57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7FD140DE-C31F-A7D5-6B24-8D5972BFC3C1}"/>
              </a:ext>
            </a:extLst>
          </p:cNvPr>
          <p:cNvSpPr/>
          <p:nvPr/>
        </p:nvSpPr>
        <p:spPr>
          <a:xfrm>
            <a:off x="3180750" y="1846038"/>
            <a:ext cx="2719507" cy="33992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77"/>
              </a:lnSpc>
              <a:buNone/>
            </a:pPr>
            <a:r>
              <a:rPr lang="en-US" sz="2141">
                <a:solidFill>
                  <a:schemeClr val="tx2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Cultural Shift</a:t>
            </a:r>
            <a:endParaRPr lang="en-US" sz="2141">
              <a:solidFill>
                <a:schemeClr val="tx2"/>
              </a:solidFill>
            </a:endParaRPr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505589ED-9D84-F7AB-D8B2-C5FB41B803A2}"/>
              </a:ext>
            </a:extLst>
          </p:cNvPr>
          <p:cNvSpPr/>
          <p:nvPr/>
        </p:nvSpPr>
        <p:spPr>
          <a:xfrm>
            <a:off x="3180750" y="2316454"/>
            <a:ext cx="8168286" cy="69603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41"/>
              </a:lnSpc>
              <a:buNone/>
            </a:pPr>
            <a:endParaRPr lang="en-US" sz="1713" dirty="0">
              <a:solidFill>
                <a:schemeClr val="tx2"/>
              </a:solidFill>
            </a:endParaRPr>
          </a:p>
        </p:txBody>
      </p:sp>
      <p:sp>
        <p:nvSpPr>
          <p:cNvPr id="9" name="Shape 10">
            <a:extLst>
              <a:ext uri="{FF2B5EF4-FFF2-40B4-BE49-F238E27FC236}">
                <a16:creationId xmlns:a16="http://schemas.microsoft.com/office/drawing/2014/main" id="{67DF544D-0D5C-88D1-4E96-B95C2E48DC69}"/>
              </a:ext>
            </a:extLst>
          </p:cNvPr>
          <p:cNvSpPr/>
          <p:nvPr/>
        </p:nvSpPr>
        <p:spPr>
          <a:xfrm>
            <a:off x="1739439" y="3617450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80F54E77-2A76-196B-1439-DBA80BC3DDD8}"/>
              </a:ext>
            </a:extLst>
          </p:cNvPr>
          <p:cNvSpPr/>
          <p:nvPr/>
        </p:nvSpPr>
        <p:spPr>
          <a:xfrm>
            <a:off x="1885290" y="3658170"/>
            <a:ext cx="197763" cy="40790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12"/>
              </a:lnSpc>
              <a:buNone/>
            </a:pPr>
            <a:r>
              <a:rPr lang="en-US" sz="257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570"/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0C240FE5-09F5-03F1-B624-40DE384D1564}"/>
              </a:ext>
            </a:extLst>
          </p:cNvPr>
          <p:cNvSpPr/>
          <p:nvPr/>
        </p:nvSpPr>
        <p:spPr>
          <a:xfrm>
            <a:off x="3180750" y="3665075"/>
            <a:ext cx="2790944" cy="33992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77"/>
              </a:lnSpc>
              <a:buNone/>
            </a:pPr>
            <a:r>
              <a:rPr lang="en-US" sz="2141">
                <a:solidFill>
                  <a:schemeClr val="tx2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Technical Integration</a:t>
            </a:r>
            <a:endParaRPr lang="en-US" sz="2141">
              <a:solidFill>
                <a:schemeClr val="tx2"/>
              </a:solidFill>
            </a:endParaRPr>
          </a:p>
        </p:txBody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79D9C9BD-A829-BD00-2BDA-1C45A9818055}"/>
              </a:ext>
            </a:extLst>
          </p:cNvPr>
          <p:cNvSpPr/>
          <p:nvPr/>
        </p:nvSpPr>
        <p:spPr>
          <a:xfrm>
            <a:off x="3180750" y="4135491"/>
            <a:ext cx="8363550" cy="69603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41"/>
              </a:lnSpc>
              <a:buNone/>
            </a:pPr>
            <a:endParaRPr lang="en-US" sz="1713" dirty="0">
              <a:solidFill>
                <a:schemeClr val="tx2"/>
              </a:solidFill>
            </a:endParaRPr>
          </a:p>
        </p:txBody>
      </p:sp>
      <p:sp>
        <p:nvSpPr>
          <p:cNvPr id="13" name="Shape 15">
            <a:extLst>
              <a:ext uri="{FF2B5EF4-FFF2-40B4-BE49-F238E27FC236}">
                <a16:creationId xmlns:a16="http://schemas.microsoft.com/office/drawing/2014/main" id="{DB7D2F50-3F1C-5206-FBAA-FF0B66E95075}"/>
              </a:ext>
            </a:extLst>
          </p:cNvPr>
          <p:cNvSpPr/>
          <p:nvPr/>
        </p:nvSpPr>
        <p:spPr>
          <a:xfrm>
            <a:off x="1739439" y="5436487"/>
            <a:ext cx="489466" cy="48946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14" name="Text 16">
            <a:extLst>
              <a:ext uri="{FF2B5EF4-FFF2-40B4-BE49-F238E27FC236}">
                <a16:creationId xmlns:a16="http://schemas.microsoft.com/office/drawing/2014/main" id="{BB23C85A-8ADC-3126-7380-462B877ADDCA}"/>
              </a:ext>
            </a:extLst>
          </p:cNvPr>
          <p:cNvSpPr/>
          <p:nvPr/>
        </p:nvSpPr>
        <p:spPr>
          <a:xfrm>
            <a:off x="1894101" y="5477207"/>
            <a:ext cx="180142" cy="40790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212"/>
              </a:lnSpc>
              <a:buNone/>
            </a:pPr>
            <a:r>
              <a:rPr lang="en-US" sz="257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57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A643802-6287-A73B-9CDF-E92202B7F964}"/>
              </a:ext>
            </a:extLst>
          </p:cNvPr>
          <p:cNvSpPr/>
          <p:nvPr/>
        </p:nvSpPr>
        <p:spPr>
          <a:xfrm>
            <a:off x="3180750" y="5484112"/>
            <a:ext cx="2719507" cy="33992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77"/>
              </a:lnSpc>
              <a:buNone/>
            </a:pPr>
            <a:r>
              <a:rPr lang="en-US" sz="2141">
                <a:solidFill>
                  <a:schemeClr val="tx2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Skillset and Training</a:t>
            </a:r>
            <a:endParaRPr lang="en-US" sz="2141">
              <a:solidFill>
                <a:schemeClr val="tx2"/>
              </a:solidFill>
            </a:endParaRPr>
          </a:p>
        </p:txBody>
      </p:sp>
      <p:sp>
        <p:nvSpPr>
          <p:cNvPr id="16" name="Text 18">
            <a:extLst>
              <a:ext uri="{FF2B5EF4-FFF2-40B4-BE49-F238E27FC236}">
                <a16:creationId xmlns:a16="http://schemas.microsoft.com/office/drawing/2014/main" id="{083F6312-177A-76B4-6875-CFD5E07279E2}"/>
              </a:ext>
            </a:extLst>
          </p:cNvPr>
          <p:cNvSpPr/>
          <p:nvPr/>
        </p:nvSpPr>
        <p:spPr>
          <a:xfrm>
            <a:off x="3180750" y="5954528"/>
            <a:ext cx="7631586" cy="69603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41"/>
              </a:lnSpc>
              <a:buNone/>
            </a:pPr>
            <a:endParaRPr lang="en-US" sz="1713" dirty="0">
              <a:solidFill>
                <a:schemeClr val="tx2"/>
              </a:solidFill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E3AD9D3-E4A8-432D-10EE-7673660B75A8}"/>
              </a:ext>
            </a:extLst>
          </p:cNvPr>
          <p:cNvSpPr/>
          <p:nvPr/>
        </p:nvSpPr>
        <p:spPr>
          <a:xfrm>
            <a:off x="2914347" y="1628511"/>
            <a:ext cx="43458" cy="5239583"/>
          </a:xfrm>
          <a:prstGeom prst="roundRect">
            <a:avLst>
              <a:gd name="adj" fmla="val 225286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C3FD195D-84A8-07E2-6233-CB09634FF282}"/>
              </a:ext>
            </a:extLst>
          </p:cNvPr>
          <p:cNvSpPr/>
          <p:nvPr/>
        </p:nvSpPr>
        <p:spPr>
          <a:xfrm>
            <a:off x="1032000" y="1628511"/>
            <a:ext cx="43458" cy="5239583"/>
          </a:xfrm>
          <a:prstGeom prst="roundRect">
            <a:avLst>
              <a:gd name="adj" fmla="val 225286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nl-NL"/>
          </a:p>
        </p:txBody>
      </p:sp>
      <p:pic>
        <p:nvPicPr>
          <p:cNvPr id="19" name="Graphic 18" descr="Airplane with solid fill">
            <a:extLst>
              <a:ext uri="{FF2B5EF4-FFF2-40B4-BE49-F238E27FC236}">
                <a16:creationId xmlns:a16="http://schemas.microsoft.com/office/drawing/2014/main" id="{4E08A75C-EC22-BFC1-B128-CAB263B49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526971" y="5778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4675-B060-414D-B1D4-A8D177D6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5 - Common Mistakes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32B46-25C6-4975-B5F9-09AE91BD79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42900" indent="-342900"/>
            <a:r>
              <a:rPr lang="en-US" dirty="0">
                <a:ea typeface="+mn-lt"/>
                <a:cs typeface="+mn-lt"/>
              </a:rPr>
              <a:t>Spend to little time on </a:t>
            </a:r>
            <a:r>
              <a:rPr lang="en-US" b="1" dirty="0">
                <a:ea typeface="+mn-lt"/>
                <a:cs typeface="+mn-lt"/>
              </a:rPr>
              <a:t>education</a:t>
            </a:r>
            <a:r>
              <a:rPr lang="en-US" dirty="0">
                <a:ea typeface="+mn-lt"/>
                <a:cs typeface="+mn-lt"/>
              </a:rPr>
              <a:t> (roles &amp; responsibility)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dirty="0">
                <a:ea typeface="+mn-lt"/>
                <a:cs typeface="+mn-lt"/>
              </a:rPr>
              <a:t>Thinking </a:t>
            </a:r>
            <a:r>
              <a:rPr lang="en-US" b="1" dirty="0">
                <a:ea typeface="+mn-lt"/>
                <a:cs typeface="+mn-lt"/>
              </a:rPr>
              <a:t>Deployment</a:t>
            </a:r>
            <a:r>
              <a:rPr lang="en-US" dirty="0">
                <a:ea typeface="+mn-lt"/>
                <a:cs typeface="+mn-lt"/>
              </a:rPr>
              <a:t> is the Last Step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dirty="0">
                <a:ea typeface="+mn-lt"/>
                <a:cs typeface="+mn-lt"/>
              </a:rPr>
              <a:t>Focus only on the Technology/Tool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dirty="0">
                <a:ea typeface="+mn-lt"/>
                <a:cs typeface="+mn-lt"/>
              </a:rPr>
              <a:t>Stopping </a:t>
            </a:r>
            <a:r>
              <a:rPr lang="en-US" dirty="0" err="1">
                <a:ea typeface="+mn-lt"/>
                <a:cs typeface="+mn-lt"/>
              </a:rPr>
              <a:t>DataOps</a:t>
            </a:r>
            <a:r>
              <a:rPr lang="en-US" dirty="0">
                <a:ea typeface="+mn-lt"/>
                <a:cs typeface="+mn-lt"/>
              </a:rPr>
              <a:t> at the boarder of the </a:t>
            </a:r>
            <a:r>
              <a:rPr lang="en-US" b="1" dirty="0">
                <a:ea typeface="+mn-lt"/>
                <a:cs typeface="+mn-lt"/>
              </a:rPr>
              <a:t>central</a:t>
            </a:r>
            <a:r>
              <a:rPr lang="en-US" dirty="0">
                <a:ea typeface="+mn-lt"/>
                <a:cs typeface="+mn-lt"/>
              </a:rPr>
              <a:t> team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dirty="0">
                <a:ea typeface="+mn-lt"/>
                <a:cs typeface="+mn-lt"/>
              </a:rPr>
              <a:t>Only collecting the </a:t>
            </a:r>
            <a:r>
              <a:rPr lang="en-US" b="1" dirty="0">
                <a:ea typeface="+mn-lt"/>
                <a:cs typeface="+mn-lt"/>
              </a:rPr>
              <a:t>basic</a:t>
            </a:r>
            <a:r>
              <a:rPr lang="en-US" dirty="0">
                <a:ea typeface="+mn-lt"/>
                <a:cs typeface="+mn-lt"/>
              </a:rPr>
              <a:t> metrics and quality aspects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342900" indent="-342900"/>
            <a:endParaRPr lang="en-US" b="1" dirty="0">
              <a:ea typeface="+mn-lt"/>
              <a:cs typeface="+mn-lt"/>
            </a:endParaRPr>
          </a:p>
        </p:txBody>
      </p:sp>
      <p:pic>
        <p:nvPicPr>
          <p:cNvPr id="4" name="Picture 3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7E9D6FDB-B3C5-F343-7424-68E5CE44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7257">
            <a:off x="9043294" y="4782235"/>
            <a:ext cx="3153551" cy="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6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heart made from smoke by a stunt airplane in the sky">
            <a:extLst>
              <a:ext uri="{FF2B5EF4-FFF2-40B4-BE49-F238E27FC236}">
                <a16:creationId xmlns:a16="http://schemas.microsoft.com/office/drawing/2014/main" id="{EA59BE37-33F7-14A7-CE73-8D9931A5D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4" b="19423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0F72B-E41F-1927-F97F-6E4F1A7D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9" y="-203532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We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19FA-72FD-AD29-27D3-51E43798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701" y="3882001"/>
            <a:ext cx="4857750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609585" indent="-251994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</a:p>
          <a:p>
            <a:pPr marL="609585" indent="-251994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Sharing Knowledge</a:t>
            </a:r>
          </a:p>
          <a:p>
            <a:pPr marL="609585" indent="-251994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Data savy organization</a:t>
            </a:r>
          </a:p>
          <a:p>
            <a:pPr marL="609585" indent="-251994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Brick by brick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87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E870-591D-4CDF-B39F-7EBD0240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5 - Critical success factors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BA67-BFED-4A09-80EA-3EC4399A59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251460" indent="-251460"/>
            <a:r>
              <a:rPr lang="en-US" dirty="0">
                <a:ea typeface="+mn-lt"/>
                <a:cs typeface="+mn-lt"/>
              </a:rPr>
              <a:t>Acknowledge the </a:t>
            </a:r>
            <a:r>
              <a:rPr lang="en-US" b="1" dirty="0">
                <a:ea typeface="+mn-lt"/>
                <a:cs typeface="+mn-lt"/>
              </a:rPr>
              <a:t>cultural</a:t>
            </a:r>
            <a:r>
              <a:rPr lang="en-US" dirty="0">
                <a:ea typeface="+mn-lt"/>
                <a:cs typeface="+mn-lt"/>
              </a:rPr>
              <a:t> change (management Buy-in) </a:t>
            </a: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251460" indent="-251460"/>
            <a:r>
              <a:rPr lang="en-US" dirty="0">
                <a:ea typeface="+mn-lt"/>
                <a:cs typeface="+mn-lt"/>
              </a:rPr>
              <a:t>Communication, collaboration and </a:t>
            </a:r>
            <a:r>
              <a:rPr lang="en-US" b="1" dirty="0">
                <a:ea typeface="+mn-lt"/>
                <a:cs typeface="+mn-lt"/>
              </a:rPr>
              <a:t>governance</a:t>
            </a: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251460" indent="-251460"/>
            <a:r>
              <a:rPr lang="en-US" dirty="0">
                <a:ea typeface="+mn-lt"/>
                <a:cs typeface="+mn-lt"/>
              </a:rPr>
              <a:t>Invest in the </a:t>
            </a:r>
            <a:r>
              <a:rPr lang="en-US" b="1" dirty="0">
                <a:ea typeface="+mn-lt"/>
                <a:cs typeface="+mn-lt"/>
              </a:rPr>
              <a:t>platform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technology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503460" lvl="1" indent="-251460"/>
            <a:r>
              <a:rPr lang="en-US" dirty="0">
                <a:ea typeface="+mn-lt"/>
                <a:cs typeface="+mn-lt"/>
              </a:rPr>
              <a:t>Building Blocks for data product</a:t>
            </a:r>
          </a:p>
          <a:p>
            <a:pPr marL="503460" lvl="1" indent="-251460"/>
            <a:r>
              <a:rPr lang="en-US" dirty="0">
                <a:ea typeface="+mn-lt"/>
                <a:cs typeface="+mn-lt"/>
              </a:rPr>
              <a:t>Guardrails &amp; safety checks for confidential data</a:t>
            </a: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251460" indent="-251460"/>
            <a:r>
              <a:rPr lang="en-US" b="1" dirty="0">
                <a:ea typeface="+mn-lt"/>
                <a:cs typeface="+mn-lt"/>
              </a:rPr>
              <a:t>Automate</a:t>
            </a:r>
            <a:r>
              <a:rPr lang="en-US" dirty="0">
                <a:ea typeface="+mn-lt"/>
                <a:cs typeface="+mn-lt"/>
              </a:rPr>
              <a:t> where possible</a:t>
            </a: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251460" indent="-251460"/>
            <a:r>
              <a:rPr lang="en-US" dirty="0">
                <a:ea typeface="+mn-lt"/>
                <a:cs typeface="+mn-lt"/>
              </a:rPr>
              <a:t>Embracing (gen)</a:t>
            </a:r>
            <a:r>
              <a:rPr lang="en-US" b="1" dirty="0">
                <a:ea typeface="+mn-lt"/>
                <a:cs typeface="+mn-lt"/>
              </a:rPr>
              <a:t>AI &amp; machine learning</a:t>
            </a:r>
            <a:r>
              <a:rPr lang="en-US" dirty="0">
                <a:ea typeface="+mn-lt"/>
                <a:cs typeface="+mn-lt"/>
              </a:rPr>
              <a:t> as part of </a:t>
            </a:r>
            <a:r>
              <a:rPr lang="en-US" dirty="0" err="1">
                <a:ea typeface="+mn-lt"/>
                <a:cs typeface="+mn-lt"/>
              </a:rPr>
              <a:t>DataOps</a:t>
            </a:r>
            <a:endParaRPr lang="en-US" dirty="0">
              <a:ea typeface="+mn-lt"/>
              <a:cs typeface="+mn-lt"/>
            </a:endParaRP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251460" indent="-251460"/>
            <a:endParaRPr lang="en-US" dirty="0">
              <a:ea typeface="+mn-lt"/>
              <a:cs typeface="+mn-lt"/>
            </a:endParaRPr>
          </a:p>
          <a:p>
            <a:pPr marL="755650" lvl="2" indent="-251460"/>
            <a:endParaRPr lang="en-US" dirty="0">
              <a:cs typeface="Arial"/>
            </a:endParaRPr>
          </a:p>
        </p:txBody>
      </p:sp>
      <p:pic>
        <p:nvPicPr>
          <p:cNvPr id="4" name="Picture 3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B9EBE85C-8478-A1CA-5C36-CA019C612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0979">
            <a:off x="9150342" y="5040008"/>
            <a:ext cx="3153551" cy="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29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47CE-41CF-2239-CF28-9C97DDC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541" y="1437088"/>
            <a:ext cx="8617006" cy="3617165"/>
          </a:xfrm>
        </p:spPr>
        <p:txBody>
          <a:bodyPr>
            <a:normAutofit fontScale="90000"/>
          </a:bodyPr>
          <a:lstStyle/>
          <a:p>
            <a:r>
              <a:rPr lang="nl-NL">
                <a:latin typeface="Congenial"/>
              </a:rPr>
              <a:t>'</a:t>
            </a:r>
            <a:r>
              <a:rPr lang="en-GB">
                <a:ea typeface="+mj-lt"/>
                <a:cs typeface="+mj-lt"/>
              </a:rPr>
              <a:t>Dream big. Start small.</a:t>
            </a:r>
            <a:br>
              <a:rPr lang="en-GB">
                <a:ea typeface="+mj-lt"/>
                <a:cs typeface="+mj-lt"/>
              </a:rPr>
            </a:br>
            <a:r>
              <a:rPr lang="en-GB">
                <a:ea typeface="+mj-lt"/>
                <a:cs typeface="+mj-lt"/>
              </a:rPr>
              <a:t>But most of all, start! </a:t>
            </a:r>
            <a:r>
              <a:rPr lang="nl-NL">
                <a:latin typeface="Congenial"/>
              </a:rPr>
              <a:t>'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DF89C-C169-991D-24E3-BA62A598D0F1}"/>
              </a:ext>
            </a:extLst>
          </p:cNvPr>
          <p:cNvSpPr txBox="1">
            <a:spLocks/>
          </p:cNvSpPr>
          <p:nvPr/>
        </p:nvSpPr>
        <p:spPr>
          <a:xfrm>
            <a:off x="2793035" y="5042276"/>
            <a:ext cx="7196424" cy="33054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32500" lnSpcReduction="20000"/>
          </a:bodyPr>
          <a:lstStyle>
            <a:lvl1pPr>
              <a:lnSpc>
                <a:spcPct val="105000"/>
              </a:lnSpc>
              <a:spcBef>
                <a:spcPct val="0"/>
              </a:spcBef>
              <a:buNone/>
              <a:defRPr sz="6600" b="1">
                <a:solidFill>
                  <a:srgbClr val="19083B"/>
                </a:solidFill>
                <a:latin typeface="Congenial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None/>
              <a:defRPr sz="1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Simon Sinek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7407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2D019329-7B82-9C25-8205-689D3D5D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245089"/>
              </p:ext>
            </p:extLst>
          </p:nvPr>
        </p:nvGraphicFramePr>
        <p:xfrm>
          <a:off x="2126456" y="2268538"/>
          <a:ext cx="7939087" cy="30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A red and white helicopter&#10;&#10;Description automatically generated">
            <a:extLst>
              <a:ext uri="{FF2B5EF4-FFF2-40B4-BE49-F238E27FC236}">
                <a16:creationId xmlns:a16="http://schemas.microsoft.com/office/drawing/2014/main" id="{8BD4C4D6-8D2C-8CBD-0CB8-FFEE9BCEF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2" y="4723358"/>
            <a:ext cx="1329335" cy="5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4.44444E-6 L 0.16458 -0.0002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02CF83B7-F6AC-1E71-23DE-3804FF5C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06" y="4173907"/>
            <a:ext cx="3649782" cy="26022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DD1243-1955-C401-01B6-38ED0842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427" y="313164"/>
            <a:ext cx="10515600" cy="1325563"/>
          </a:xfr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19083B"/>
                </a:solidFill>
                <a:latin typeface="Congenial" panose="02000503040000020004" pitchFamily="2" charset="0"/>
              </a:rPr>
              <a:t>Wrap up</a:t>
            </a:r>
            <a:endParaRPr lang="nl-NL" sz="6600" b="1">
              <a:solidFill>
                <a:srgbClr val="19083B"/>
              </a:solidFill>
              <a:latin typeface="Congenial" panose="02000503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0667D-91CC-BCF7-EB74-78DECFEC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00"/>
          <a:stretch/>
        </p:blipFill>
        <p:spPr>
          <a:xfrm>
            <a:off x="6762167" y="4169373"/>
            <a:ext cx="4182932" cy="2369894"/>
          </a:xfrm>
          <a:prstGeom prst="rect">
            <a:avLst/>
          </a:prstGeom>
        </p:spPr>
      </p:pic>
      <p:pic>
        <p:nvPicPr>
          <p:cNvPr id="16" name="Picture 15" descr="A red and white helicopter&#10;&#10;Description automatically generated">
            <a:extLst>
              <a:ext uri="{FF2B5EF4-FFF2-40B4-BE49-F238E27FC236}">
                <a16:creationId xmlns:a16="http://schemas.microsoft.com/office/drawing/2014/main" id="{E5EDA3C9-6B11-687A-0D8E-82A69BE78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8948">
            <a:off x="89384" y="475251"/>
            <a:ext cx="2833841" cy="10808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E158E65-4125-AF47-0CEF-406D49C7A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705" y="1771944"/>
            <a:ext cx="3886079" cy="187245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3CC8EEC-75FA-7152-4DD5-C65CC079B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730" y="1263781"/>
            <a:ext cx="4262554" cy="25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1698328" y="287208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>
                <a:latin typeface="Arial (body)"/>
                <a:ea typeface="Fraunces" pitchFamily="34" charset="-122"/>
                <a:cs typeface="Fraunces" pitchFamily="34" charset="-120"/>
              </a:rPr>
              <a:t>Scalability &amp; Agility</a:t>
            </a:r>
            <a:endParaRPr lang="en-US" sz="1822">
              <a:latin typeface="Arial (body)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22615" y="2872085"/>
            <a:ext cx="248215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>
                <a:latin typeface="Arial (body)"/>
                <a:ea typeface="Fraunces" pitchFamily="34" charset="-122"/>
                <a:cs typeface="Fraunces" pitchFamily="34" charset="-120"/>
              </a:rPr>
              <a:t>Operational Efficiency</a:t>
            </a:r>
            <a:endParaRPr lang="en-US" sz="1822">
              <a:latin typeface="Arial (body)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747000" y="287208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>
                <a:latin typeface="Arial (body)"/>
                <a:ea typeface="Fraunces" pitchFamily="34" charset="-122"/>
                <a:cs typeface="Fraunces" pitchFamily="34" charset="-120"/>
              </a:rPr>
              <a:t>Actionable Insights</a:t>
            </a:r>
            <a:endParaRPr lang="en-US" sz="1822">
              <a:latin typeface="Arial (body)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FA763A3-B094-9224-8B98-5235A06E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 up</a:t>
            </a:r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FBA432-B9E3-B8B4-E51E-7F74E50F7F46}"/>
              </a:ext>
            </a:extLst>
          </p:cNvPr>
          <p:cNvSpPr txBox="1"/>
          <p:nvPr/>
        </p:nvSpPr>
        <p:spPr>
          <a:xfrm>
            <a:off x="1698328" y="3672450"/>
            <a:ext cx="28954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Arial (body)"/>
                <a:ea typeface="Epilogue" pitchFamily="34" charset="-122"/>
                <a:cs typeface="Epilogue" pitchFamily="34" charset="-120"/>
              </a:rPr>
              <a:t>DataOps</a:t>
            </a:r>
            <a:r>
              <a:rPr lang="en-US" sz="1400">
                <a:latin typeface="Arial (body)"/>
                <a:ea typeface="Epilogue" pitchFamily="34" charset="-122"/>
                <a:cs typeface="Epilogue" pitchFamily="34" charset="-120"/>
              </a:rPr>
              <a:t> provides agile methods and automation to enhance agility. Combined with a scalable framework to handle growing data volumes and complex data architectures.</a:t>
            </a:r>
            <a:endParaRPr lang="en-US" sz="1400">
              <a:latin typeface="Arial (body)"/>
            </a:endParaRPr>
          </a:p>
          <a:p>
            <a:endParaRPr lang="nl-NL" sz="1400">
              <a:latin typeface="Arial (body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43C75B-A980-EF1A-0C8A-0B47C0EB8DA0}"/>
              </a:ext>
            </a:extLst>
          </p:cNvPr>
          <p:cNvSpPr txBox="1"/>
          <p:nvPr/>
        </p:nvSpPr>
        <p:spPr>
          <a:xfrm>
            <a:off x="4722615" y="3672450"/>
            <a:ext cx="289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 (body)"/>
                <a:ea typeface="Epilogue" pitchFamily="34" charset="-122"/>
                <a:cs typeface="Epilogue" pitchFamily="34" charset="-120"/>
              </a:rPr>
              <a:t>It streamlines data operations, reducing manual efforts and improving resource utilization.</a:t>
            </a:r>
          </a:p>
          <a:p>
            <a:endParaRPr lang="nl-NL" sz="1400">
              <a:latin typeface="Arial (body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E2306A-E3DE-26C1-E868-9E948FA35FC3}"/>
              </a:ext>
            </a:extLst>
          </p:cNvPr>
          <p:cNvSpPr txBox="1"/>
          <p:nvPr/>
        </p:nvSpPr>
        <p:spPr>
          <a:xfrm>
            <a:off x="7746902" y="3672449"/>
            <a:ext cx="2895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 (body)"/>
                <a:ea typeface="Epilogue" pitchFamily="34" charset="-122"/>
                <a:cs typeface="Epilogue" pitchFamily="34" charset="-120"/>
              </a:rPr>
              <a:t>Enables the generation of high-quality actionable insights from diverse data sources for informed decision-making.</a:t>
            </a:r>
          </a:p>
          <a:p>
            <a:endParaRPr lang="nl-NL" sz="1400">
              <a:latin typeface="Arial (body)"/>
            </a:endParaRPr>
          </a:p>
        </p:txBody>
      </p:sp>
      <p:pic>
        <p:nvPicPr>
          <p:cNvPr id="29" name="Graphic 28" descr="Clapper board with solid fill">
            <a:extLst>
              <a:ext uri="{FF2B5EF4-FFF2-40B4-BE49-F238E27FC236}">
                <a16:creationId xmlns:a16="http://schemas.microsoft.com/office/drawing/2014/main" id="{3C7ABB83-9094-15C4-CA1D-34B504AA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4214" y="1685369"/>
            <a:ext cx="914400" cy="914400"/>
          </a:xfrm>
          <a:prstGeom prst="rect">
            <a:avLst/>
          </a:prstGeom>
        </p:spPr>
      </p:pic>
      <p:pic>
        <p:nvPicPr>
          <p:cNvPr id="31" name="Graphic 30" descr="Circles with arrows with solid fill">
            <a:extLst>
              <a:ext uri="{FF2B5EF4-FFF2-40B4-BE49-F238E27FC236}">
                <a16:creationId xmlns:a16="http://schemas.microsoft.com/office/drawing/2014/main" id="{D4C0442E-29B9-AA6C-2422-1C472C4B5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3600" y="1685369"/>
            <a:ext cx="914400" cy="914400"/>
          </a:xfrm>
          <a:prstGeom prst="rect">
            <a:avLst/>
          </a:prstGeom>
        </p:spPr>
      </p:pic>
      <p:pic>
        <p:nvPicPr>
          <p:cNvPr id="33" name="Graphic 32" descr="Gauge with solid fill">
            <a:extLst>
              <a:ext uri="{FF2B5EF4-FFF2-40B4-BE49-F238E27FC236}">
                <a16:creationId xmlns:a16="http://schemas.microsoft.com/office/drawing/2014/main" id="{0C81128C-F370-F897-0D81-441245E4F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1323" y="168536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698B-E2A1-E963-3091-4EEB6354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?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AF9CC-D43D-18FB-E354-1272647B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Congratulations you all passed the:</a:t>
            </a:r>
          </a:p>
          <a:p>
            <a:r>
              <a:rPr lang="en-US" b="1"/>
              <a:t>                                        Pre Flight Check with us! </a:t>
            </a:r>
          </a:p>
          <a:p>
            <a:endParaRPr lang="en-US"/>
          </a:p>
          <a:p>
            <a:r>
              <a:rPr lang="en-US"/>
              <a:t>Have a safe </a:t>
            </a:r>
            <a:r>
              <a:rPr lang="en-US" b="1" err="1"/>
              <a:t>DataOps</a:t>
            </a:r>
            <a:r>
              <a:rPr lang="en-US"/>
              <a:t> flight and if you need help from air traffic control feel free to contact us!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F17B6-6548-F1E3-38FE-C02DCA3F4886}"/>
              </a:ext>
            </a:extLst>
          </p:cNvPr>
          <p:cNvSpPr txBox="1"/>
          <p:nvPr/>
        </p:nvSpPr>
        <p:spPr>
          <a:xfrm>
            <a:off x="944880" y="500353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Niels.Nagle@infosupport.com</a:t>
            </a:r>
            <a:endParaRPr lang="en-US" dirty="0"/>
          </a:p>
          <a:p>
            <a:r>
              <a:rPr lang="de-DE" sz="1800" dirty="0">
                <a:hlinkClick r:id="rId4"/>
              </a:rPr>
              <a:t>www.linkedin.com/in/nielsnagle</a:t>
            </a:r>
            <a:r>
              <a:rPr lang="de-DE" sz="1800" dirty="0"/>
              <a:t> </a:t>
            </a:r>
            <a:br>
              <a:rPr lang="en-US" dirty="0"/>
            </a:br>
            <a:r>
              <a:rPr lang="en-US" dirty="0"/>
              <a:t>+31(0)645378501</a:t>
            </a:r>
            <a:endParaRPr lang="nl-NL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6BBEF-4890-9087-DB72-08A14550D29A}"/>
              </a:ext>
            </a:extLst>
          </p:cNvPr>
          <p:cNvSpPr txBox="1"/>
          <p:nvPr/>
        </p:nvSpPr>
        <p:spPr>
          <a:xfrm>
            <a:off x="4526280" y="499731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Vincent.Goris@infosupport.com</a:t>
            </a:r>
            <a:br>
              <a:rPr lang="en-US" dirty="0"/>
            </a:br>
            <a:r>
              <a:rPr lang="de-DE" sz="1800" dirty="0">
                <a:hlinkClick r:id="rId6"/>
              </a:rPr>
              <a:t>www.linkedin.com/in/vincent-goris</a:t>
            </a:r>
            <a:r>
              <a:rPr lang="de-DE" sz="1800" dirty="0"/>
              <a:t> </a:t>
            </a:r>
            <a:endParaRPr lang="en-US" dirty="0"/>
          </a:p>
          <a:p>
            <a:r>
              <a:rPr lang="en-US" dirty="0"/>
              <a:t>+31(0)653643536</a:t>
            </a:r>
          </a:p>
        </p:txBody>
      </p:sp>
      <p:pic>
        <p:nvPicPr>
          <p:cNvPr id="8" name="Picture 6" descr="A cartoon style image of a pre flight check form with a pilot and a co-pilot smiling and giving thumbs up and a small airplane icon on the top right corner">
            <a:extLst>
              <a:ext uri="{FF2B5EF4-FFF2-40B4-BE49-F238E27FC236}">
                <a16:creationId xmlns:a16="http://schemas.microsoft.com/office/drawing/2014/main" id="{E1BDA99F-40A0-AFFA-4B96-914BFF1A2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80" y="905452"/>
            <a:ext cx="2748308" cy="27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097E3755-2E51-0160-3015-3F58D61AA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47" y="3381299"/>
            <a:ext cx="878173" cy="2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1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4FFB-99CE-11E4-16FB-04707305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77108-98D2-3F4A-A79C-215B06A28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888" y="1985846"/>
            <a:ext cx="9793778" cy="3169545"/>
          </a:xfrm>
        </p:spPr>
        <p:txBody>
          <a:bodyPr/>
          <a:lstStyle/>
          <a:p>
            <a:r>
              <a:rPr lang="en-US" dirty="0"/>
              <a:t>Thank you for your feedback !! </a:t>
            </a:r>
          </a:p>
          <a:p>
            <a:r>
              <a:rPr lang="en-US" dirty="0"/>
              <a:t>Show the filled form and come grab a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B23AFA-47F3-389D-6E11-B7799616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33" y="80226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ate image cartoon of a stroopwafel character waving and saying thank you">
            <a:extLst>
              <a:ext uri="{FF2B5EF4-FFF2-40B4-BE49-F238E27FC236}">
                <a16:creationId xmlns:a16="http://schemas.microsoft.com/office/drawing/2014/main" id="{58BBA1F5-991A-1BC1-E9F7-30DF94AC8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46" y="2980988"/>
            <a:ext cx="2857501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7E5B8-DAF7-FEF4-45FD-B77B8CB99C04}"/>
              </a:ext>
            </a:extLst>
          </p:cNvPr>
          <p:cNvSpPr txBox="1"/>
          <p:nvPr/>
        </p:nvSpPr>
        <p:spPr>
          <a:xfrm>
            <a:off x="5863909" y="2456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“ Dutch </a:t>
            </a:r>
            <a:r>
              <a:rPr lang="en-US" b="1" dirty="0" err="1"/>
              <a:t>Stroopwafel</a:t>
            </a:r>
            <a:r>
              <a:rPr lang="en-US" b="1" dirty="0"/>
              <a:t> 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FA13D-FE14-04BE-6808-5DBBC3BCACE8}"/>
              </a:ext>
            </a:extLst>
          </p:cNvPr>
          <p:cNvSpPr txBox="1"/>
          <p:nvPr/>
        </p:nvSpPr>
        <p:spPr>
          <a:xfrm>
            <a:off x="8382000" y="3323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sng" dirty="0">
                <a:solidFill>
                  <a:srgbClr val="0563C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https://sqlb.it/?12632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7999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590B-3E4C-4421-D2D2-CCE986F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CF3E3-BFF8-1E08-8602-6E5B17CFC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A cartoon style image of a pre flight check form with a pilot and a co-pilot smiling and giving thumbs up">
            <a:extLst>
              <a:ext uri="{FF2B5EF4-FFF2-40B4-BE49-F238E27FC236}">
                <a16:creationId xmlns:a16="http://schemas.microsoft.com/office/drawing/2014/main" id="{61BA8A14-1AA9-A596-8FE5-DE6563A8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1" y="2049780"/>
            <a:ext cx="4030980" cy="40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artoon style image of a pre flight check form with a pilot and a co-pilot smiling and giving thumbs up">
            <a:extLst>
              <a:ext uri="{FF2B5EF4-FFF2-40B4-BE49-F238E27FC236}">
                <a16:creationId xmlns:a16="http://schemas.microsoft.com/office/drawing/2014/main" id="{B3F39802-AA96-F036-7693-636B4FEF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953539"/>
            <a:ext cx="3787141" cy="37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artoon style image of a pre flight check form with a pilot and a co-pilot smiling and giving thumbs up and a small airplane icon on the top right corner">
            <a:extLst>
              <a:ext uri="{FF2B5EF4-FFF2-40B4-BE49-F238E27FC236}">
                <a16:creationId xmlns:a16="http://schemas.microsoft.com/office/drawing/2014/main" id="{D55449A2-0728-C3F5-614F-47924C62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811" y="953539"/>
            <a:ext cx="3303529" cy="33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721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7988E5-CA8F-BECE-6215-B3DD41C31E08}"/>
              </a:ext>
            </a:extLst>
          </p:cNvPr>
          <p:cNvSpPr/>
          <p:nvPr/>
        </p:nvSpPr>
        <p:spPr>
          <a:xfrm>
            <a:off x="4794913" y="2188927"/>
            <a:ext cx="45719" cy="208530"/>
          </a:xfrm>
          <a:prstGeom prst="rect">
            <a:avLst/>
          </a:prstGeom>
          <a:solidFill>
            <a:srgbClr val="E773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D82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9489-A75F-729D-DBB5-FDE61FAF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02D43-05BD-8652-6337-6CBD4F69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58" y="165151"/>
            <a:ext cx="6191295" cy="210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66605-36DD-20C7-4CDC-2BBF0A36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106" y="4168456"/>
            <a:ext cx="7900894" cy="270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A613C-7D40-7A2B-1FFC-E66B4FFBB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2" y="2497945"/>
            <a:ext cx="5211979" cy="14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2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2D019329-7B82-9C25-8205-689D3D5D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318916"/>
              </p:ext>
            </p:extLst>
          </p:nvPr>
        </p:nvGraphicFramePr>
        <p:xfrm>
          <a:off x="2126456" y="2268538"/>
          <a:ext cx="7939087" cy="30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red and white helicopter&#10;&#10;Description automatically generated">
            <a:extLst>
              <a:ext uri="{FF2B5EF4-FFF2-40B4-BE49-F238E27FC236}">
                <a16:creationId xmlns:a16="http://schemas.microsoft.com/office/drawing/2014/main" id="{7A2A2BCA-D40F-E116-98B5-1E38502E8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2" y="7062698"/>
            <a:ext cx="1329335" cy="507008"/>
          </a:xfrm>
          <a:prstGeom prst="rect">
            <a:avLst/>
          </a:prstGeom>
        </p:spPr>
      </p:pic>
      <p:pic>
        <p:nvPicPr>
          <p:cNvPr id="4" name="Picture 3" descr="A red and white helicopter&#10;&#10;Description automatically generated">
            <a:extLst>
              <a:ext uri="{FF2B5EF4-FFF2-40B4-BE49-F238E27FC236}">
                <a16:creationId xmlns:a16="http://schemas.microsoft.com/office/drawing/2014/main" id="{F385EF1C-EA61-C7C7-AC92-C21D1D3C8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2" y="4723358"/>
            <a:ext cx="1329335" cy="507008"/>
          </a:xfrm>
          <a:prstGeom prst="rect">
            <a:avLst/>
          </a:prstGeom>
        </p:spPr>
      </p:pic>
      <p:pic>
        <p:nvPicPr>
          <p:cNvPr id="11" name="Picture 10" descr="A red and white helicopter&#10;&#10;Description automatically generated">
            <a:extLst>
              <a:ext uri="{FF2B5EF4-FFF2-40B4-BE49-F238E27FC236}">
                <a16:creationId xmlns:a16="http://schemas.microsoft.com/office/drawing/2014/main" id="{D9A2638B-17D2-040B-FBE1-FBC4EDA10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72" y="4723358"/>
            <a:ext cx="1329335" cy="507008"/>
          </a:xfrm>
          <a:prstGeom prst="rect">
            <a:avLst/>
          </a:prstGeom>
        </p:spPr>
      </p:pic>
      <p:pic>
        <p:nvPicPr>
          <p:cNvPr id="12" name="Picture 11" descr="A red and white helicopter&#10;&#10;Description automatically generated">
            <a:extLst>
              <a:ext uri="{FF2B5EF4-FFF2-40B4-BE49-F238E27FC236}">
                <a16:creationId xmlns:a16="http://schemas.microsoft.com/office/drawing/2014/main" id="{8BD4C4D6-8D2C-8CBD-0CB8-FFEE9BCEF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2" y="4723358"/>
            <a:ext cx="1329335" cy="5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91 -0.35324 L -4.16667E-7 3.33333E-6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9562E-17 -3.7037E-7 L 0.16458 -0.00023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4.44444E-6 L 0.16458 -0.00023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4.44444E-6 L 0.16458 -0.0002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graphicFrame>
        <p:nvGraphicFramePr>
          <p:cNvPr id="6" name="Inhaltsplatzhalter 4">
            <a:extLst>
              <a:ext uri="{FF2B5EF4-FFF2-40B4-BE49-F238E27FC236}">
                <a16:creationId xmlns:a16="http://schemas.microsoft.com/office/drawing/2014/main" id="{2D019329-7B82-9C25-8205-689D3D5D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621717"/>
              </p:ext>
            </p:extLst>
          </p:nvPr>
        </p:nvGraphicFramePr>
        <p:xfrm>
          <a:off x="2126456" y="2268538"/>
          <a:ext cx="7939087" cy="30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red and white helicopter&#10;&#10;Description automatically generated">
            <a:extLst>
              <a:ext uri="{FF2B5EF4-FFF2-40B4-BE49-F238E27FC236}">
                <a16:creationId xmlns:a16="http://schemas.microsoft.com/office/drawing/2014/main" id="{7A2A2BCA-D40F-E116-98B5-1E38502E89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92" y="7062698"/>
            <a:ext cx="1329335" cy="5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91 -0.35324 L -4.16667E-7 3.33333E-6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CB46AF1B55445AFFCE62E7D374E1A" ma:contentTypeVersion="18" ma:contentTypeDescription="Create a new document." ma:contentTypeScope="" ma:versionID="553ef55b15c9ee91e8936282d2458a82">
  <xsd:schema xmlns:xsd="http://www.w3.org/2001/XMLSchema" xmlns:xs="http://www.w3.org/2001/XMLSchema" xmlns:p="http://schemas.microsoft.com/office/2006/metadata/properties" xmlns:ns2="6fef856b-9957-4c63-8350-3d47a877eed5" xmlns:ns3="5c1ef3b4-dda5-4ed2-aafb-ef543d07122a" targetNamespace="http://schemas.microsoft.com/office/2006/metadata/properties" ma:root="true" ma:fieldsID="3ca161407472da45f55f3fbd8e16a48f" ns2:_="" ns3:_="">
    <xsd:import namespace="6fef856b-9957-4c63-8350-3d47a877eed5"/>
    <xsd:import namespace="5c1ef3b4-dda5-4ed2-aafb-ef543d0712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f856b-9957-4c63-8350-3d47a877ee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5012b2-fd90-4653-9f66-53529b1924c6}" ma:internalName="TaxCatchAll" ma:showField="CatchAllData" ma:web="6fef856b-9957-4c63-8350-3d47a877ee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ef3b4-dda5-4ed2-aafb-ef543d071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4273c50-2572-4e30-a8ed-000810e068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ef856b-9957-4c63-8350-3d47a877eed5" xsi:nil="true"/>
    <lcf76f155ced4ddcb4097134ff3c332f xmlns="5c1ef3b4-dda5-4ed2-aafb-ef543d0712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44A534-2DC3-4D64-882D-BC66A94C7C5E}">
  <ds:schemaRefs>
    <ds:schemaRef ds:uri="5c1ef3b4-dda5-4ed2-aafb-ef543d07122a"/>
    <ds:schemaRef ds:uri="6fef856b-9957-4c63-8350-3d47a877ee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D06969-232C-4B45-A023-22C785139D66}">
  <ds:schemaRefs>
    <ds:schemaRef ds:uri="5c1ef3b4-dda5-4ed2-aafb-ef543d07122a"/>
    <ds:schemaRef ds:uri="6fef856b-9957-4c63-8350-3d47a877ee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</Words>
  <Application>Microsoft Office PowerPoint</Application>
  <PresentationFormat>Widescreen</PresentationFormat>
  <Paragraphs>767</Paragraphs>
  <Slides>68</Slides>
  <Notes>58</Notes>
  <HiddenSlides>8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Aptos</vt:lpstr>
      <vt:lpstr>Arial</vt:lpstr>
      <vt:lpstr>Arial (body)</vt:lpstr>
      <vt:lpstr>Calibri</vt:lpstr>
      <vt:lpstr>Calibri bold</vt:lpstr>
      <vt:lpstr>Calibri Light</vt:lpstr>
      <vt:lpstr>Congenial</vt:lpstr>
      <vt:lpstr>Epilogue</vt:lpstr>
      <vt:lpstr>Fraunces</vt:lpstr>
      <vt:lpstr>IBM Plex Sans</vt:lpstr>
      <vt:lpstr>Open Sans</vt:lpstr>
      <vt:lpstr>Px Grotesk</vt:lpstr>
      <vt:lpstr>Roboto</vt:lpstr>
      <vt:lpstr>Wingdings</vt:lpstr>
      <vt:lpstr>Wingdings,Sans-Serif</vt:lpstr>
      <vt:lpstr>Office Theme</vt:lpstr>
      <vt:lpstr>Info Support - licht</vt:lpstr>
      <vt:lpstr>From Devops for data to DataOps</vt:lpstr>
      <vt:lpstr>From DevOps for Data to DataOps </vt:lpstr>
      <vt:lpstr>PowerPoint Presentation</vt:lpstr>
      <vt:lpstr>Your pilots</vt:lpstr>
      <vt:lpstr>Your pilots</vt:lpstr>
      <vt:lpstr>We</vt:lpstr>
      <vt:lpstr>PowerPoint Presentation</vt:lpstr>
      <vt:lpstr>Agenda</vt:lpstr>
      <vt:lpstr>Agenda</vt:lpstr>
      <vt:lpstr>DevOps  vs Database DevOps vs DataOps</vt:lpstr>
      <vt:lpstr>'DevOps is the ‘father’ of DataOps'</vt:lpstr>
      <vt:lpstr>DevOps</vt:lpstr>
      <vt:lpstr>DevOps in practice</vt:lpstr>
      <vt:lpstr>Data project issues</vt:lpstr>
      <vt:lpstr>Data project issues</vt:lpstr>
      <vt:lpstr>PowerPoint Presentation</vt:lpstr>
      <vt:lpstr>PowerPoint Presentation</vt:lpstr>
      <vt:lpstr>What is DataOps?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'Trust is nice, Testing is better !'</vt:lpstr>
      <vt:lpstr>Data Quality and Testing </vt:lpstr>
      <vt:lpstr>PowerPoint Presentation</vt:lpstr>
      <vt:lpstr>PowerPoint Presentation</vt:lpstr>
      <vt:lpstr>PowerPoint Presentation</vt:lpstr>
      <vt:lpstr>Ingestion Tests</vt:lpstr>
      <vt:lpstr>Transformation Tests</vt:lpstr>
      <vt:lpstr>Data Quality</vt:lpstr>
      <vt:lpstr>Example</vt:lpstr>
      <vt:lpstr>PowerPoint Presentation</vt:lpstr>
      <vt:lpstr>Roles and responsibilities</vt:lpstr>
      <vt:lpstr>PowerPoint Presentation</vt:lpstr>
      <vt:lpstr>'Building a factory is 100 times as hard as building a car'</vt:lpstr>
      <vt:lpstr>Agenda</vt:lpstr>
      <vt:lpstr>How to start</vt:lpstr>
      <vt:lpstr>Roadmap to implement DataOps</vt:lpstr>
      <vt:lpstr>1. Scan</vt:lpstr>
      <vt:lpstr>Data-driven maturity model</vt:lpstr>
      <vt:lpstr>DataOps maturity</vt:lpstr>
      <vt:lpstr>Roadmap to implement DataOps</vt:lpstr>
      <vt:lpstr>2. Educate</vt:lpstr>
      <vt:lpstr>2. Educate</vt:lpstr>
      <vt:lpstr>PowerPoint Presentation</vt:lpstr>
      <vt:lpstr>Roadmap to implement DataOps</vt:lpstr>
      <vt:lpstr>PowerPoint Presentation</vt:lpstr>
      <vt:lpstr>Roadmap to implement DataOps</vt:lpstr>
      <vt:lpstr>PowerPoint Presentation</vt:lpstr>
      <vt:lpstr>4. Productize</vt:lpstr>
      <vt:lpstr>4. Productize</vt:lpstr>
      <vt:lpstr>Roadmap to implement DataOps</vt:lpstr>
      <vt:lpstr>'Life’s a marathon, not a sprint'</vt:lpstr>
      <vt:lpstr>Challenges of DataOps</vt:lpstr>
      <vt:lpstr>Challenges of DataOps</vt:lpstr>
      <vt:lpstr>5 - Common Mistakes</vt:lpstr>
      <vt:lpstr>5 - Critical success factors </vt:lpstr>
      <vt:lpstr>'Dream big. Start small. But most of all, start! '</vt:lpstr>
      <vt:lpstr>Agenda</vt:lpstr>
      <vt:lpstr>Wrap up</vt:lpstr>
      <vt:lpstr>Wrap up</vt:lpstr>
      <vt:lpstr>Questions ?</vt:lpstr>
      <vt:lpstr>Feedback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Niels Nagle</cp:lastModifiedBy>
  <cp:revision>1</cp:revision>
  <dcterms:created xsi:type="dcterms:W3CDTF">2023-09-13T08:13:44Z</dcterms:created>
  <dcterms:modified xsi:type="dcterms:W3CDTF">2024-03-22T07:01:35Z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0x010100916CB46AF1B55445AFFCE62E7D374E1A</vt:lpwstr>
  </property>
</Properties>
</file>